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72" r:id="rId6"/>
    <p:sldId id="259" r:id="rId7"/>
    <p:sldId id="278" r:id="rId8"/>
    <p:sldId id="261" r:id="rId9"/>
    <p:sldId id="277" r:id="rId10"/>
    <p:sldId id="262" r:id="rId11"/>
    <p:sldId id="263" r:id="rId12"/>
    <p:sldId id="275" r:id="rId13"/>
    <p:sldId id="276" r:id="rId14"/>
    <p:sldId id="265" r:id="rId15"/>
    <p:sldId id="266" r:id="rId16"/>
    <p:sldId id="267" r:id="rId17"/>
    <p:sldId id="273" r:id="rId18"/>
    <p:sldId id="274" r:id="rId19"/>
    <p:sldId id="269" r:id="rId20"/>
    <p:sldId id="270" r:id="rId21"/>
    <p:sldId id="271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680" y="4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C72D8-7CE6-48B9-8FCD-1E7DD7AE6D6B}" type="doc">
      <dgm:prSet loTypeId="urn:microsoft.com/office/officeart/2005/8/layout/hProcess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303FFF59-5B85-4AB1-98C7-A0C107F02FE3}">
      <dgm:prSet phldrT="[Text]" phldr="0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Menguasai informasi</a:t>
          </a:r>
          <a:endParaRPr lang="en-ID" dirty="0">
            <a:solidFill>
              <a:schemeClr val="tx1"/>
            </a:solidFill>
          </a:endParaRPr>
        </a:p>
      </dgm:t>
    </dgm:pt>
    <dgm:pt modelId="{477E3AAB-55F8-4DD4-979C-1A75116646FA}" type="parTrans" cxnId="{32A3B44A-E110-4662-B323-6213DC94A2DC}">
      <dgm:prSet/>
      <dgm:spPr/>
      <dgm:t>
        <a:bodyPr/>
        <a:lstStyle/>
        <a:p>
          <a:endParaRPr lang="en-ID"/>
        </a:p>
      </dgm:t>
    </dgm:pt>
    <dgm:pt modelId="{63666589-542D-4AE7-A27C-63E378149BF1}" type="sibTrans" cxnId="{32A3B44A-E110-4662-B323-6213DC94A2DC}">
      <dgm:prSet/>
      <dgm:spPr/>
      <dgm:t>
        <a:bodyPr/>
        <a:lstStyle/>
        <a:p>
          <a:endParaRPr lang="en-ID"/>
        </a:p>
      </dgm:t>
    </dgm:pt>
    <dgm:pt modelId="{787181AE-8FB1-4390-8984-D640ED3F5D55}">
      <dgm:prSet phldrT="[Text]" phldr="0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Menguasai pengetahuan</a:t>
          </a:r>
          <a:endParaRPr lang="en-ID" dirty="0">
            <a:solidFill>
              <a:schemeClr val="tx1"/>
            </a:solidFill>
          </a:endParaRPr>
        </a:p>
      </dgm:t>
    </dgm:pt>
    <dgm:pt modelId="{61FF18E9-8B78-4FCA-AE8D-086A5582D8CA}" type="parTrans" cxnId="{ABE5816F-29EE-48E0-ADCC-4BC3DA406FF3}">
      <dgm:prSet/>
      <dgm:spPr/>
      <dgm:t>
        <a:bodyPr/>
        <a:lstStyle/>
        <a:p>
          <a:endParaRPr lang="en-ID"/>
        </a:p>
      </dgm:t>
    </dgm:pt>
    <dgm:pt modelId="{EA4727C4-8D73-462C-AEEC-29A1C06C7587}" type="sibTrans" cxnId="{ABE5816F-29EE-48E0-ADCC-4BC3DA406FF3}">
      <dgm:prSet/>
      <dgm:spPr/>
      <dgm:t>
        <a:bodyPr/>
        <a:lstStyle/>
        <a:p>
          <a:endParaRPr lang="en-ID"/>
        </a:p>
      </dgm:t>
    </dgm:pt>
    <dgm:pt modelId="{8F3E5248-28BD-4DAB-8595-729D06778476}">
      <dgm:prSet phldrT="[Text]" phldr="0"/>
      <dgm:spPr/>
      <dgm:t>
        <a:bodyPr/>
        <a:lstStyle/>
        <a:p>
          <a:r>
            <a:rPr lang="id-ID" dirty="0">
              <a:solidFill>
                <a:schemeClr val="tx1"/>
              </a:solidFill>
            </a:rPr>
            <a:t>Menguasai dunia</a:t>
          </a:r>
          <a:endParaRPr lang="en-ID" dirty="0">
            <a:solidFill>
              <a:schemeClr val="tx1"/>
            </a:solidFill>
          </a:endParaRPr>
        </a:p>
      </dgm:t>
    </dgm:pt>
    <dgm:pt modelId="{4BF28264-A501-440C-9AE6-9BB66020BED9}" type="parTrans" cxnId="{C2B1672C-8A80-462F-9DA2-111D07CC4BE5}">
      <dgm:prSet/>
      <dgm:spPr/>
      <dgm:t>
        <a:bodyPr/>
        <a:lstStyle/>
        <a:p>
          <a:endParaRPr lang="en-ID"/>
        </a:p>
      </dgm:t>
    </dgm:pt>
    <dgm:pt modelId="{9B6011E6-E41D-4474-8B1A-FF88C7A324C2}" type="sibTrans" cxnId="{C2B1672C-8A80-462F-9DA2-111D07CC4BE5}">
      <dgm:prSet/>
      <dgm:spPr/>
      <dgm:t>
        <a:bodyPr/>
        <a:lstStyle/>
        <a:p>
          <a:endParaRPr lang="en-ID"/>
        </a:p>
      </dgm:t>
    </dgm:pt>
    <dgm:pt modelId="{829AA770-4EEB-4A6A-855F-E04472396080}">
      <dgm:prSet phldrT="[Text]" phldr="0"/>
      <dgm:spPr/>
      <dgm:t>
        <a:bodyPr/>
        <a:lstStyle/>
        <a:p>
          <a:r>
            <a:rPr lang="id-ID" dirty="0">
              <a:solidFill>
                <a:srgbClr val="FF0000"/>
              </a:solidFill>
            </a:rPr>
            <a:t>MEMBACA</a:t>
          </a:r>
          <a:endParaRPr lang="en-ID" dirty="0">
            <a:solidFill>
              <a:srgbClr val="FF0000"/>
            </a:solidFill>
          </a:endParaRPr>
        </a:p>
      </dgm:t>
    </dgm:pt>
    <dgm:pt modelId="{26060945-C965-4497-A919-540960777618}" type="sibTrans" cxnId="{EC4734DA-DB7E-4AAC-B56C-32A5F0386DF3}">
      <dgm:prSet/>
      <dgm:spPr/>
      <dgm:t>
        <a:bodyPr/>
        <a:lstStyle/>
        <a:p>
          <a:endParaRPr lang="en-ID"/>
        </a:p>
      </dgm:t>
    </dgm:pt>
    <dgm:pt modelId="{9E1BF2D5-8F0B-46F4-856C-511FF9E0CB4E}" type="parTrans" cxnId="{EC4734DA-DB7E-4AAC-B56C-32A5F0386DF3}">
      <dgm:prSet/>
      <dgm:spPr/>
      <dgm:t>
        <a:bodyPr/>
        <a:lstStyle/>
        <a:p>
          <a:endParaRPr lang="en-ID"/>
        </a:p>
      </dgm:t>
    </dgm:pt>
    <dgm:pt modelId="{9A54E057-59A4-42C9-848C-17B0546FED5E}">
      <dgm:prSet phldrT="[Text]" phldr="0"/>
      <dgm:spPr/>
      <dgm:t>
        <a:bodyPr/>
        <a:lstStyle/>
        <a:p>
          <a:r>
            <a:rPr lang="id-ID" dirty="0">
              <a:solidFill>
                <a:srgbClr val="FF0000"/>
              </a:solidFill>
            </a:rPr>
            <a:t>MEMBACA</a:t>
          </a:r>
          <a:endParaRPr lang="en-ID" dirty="0">
            <a:solidFill>
              <a:srgbClr val="FF0000"/>
            </a:solidFill>
          </a:endParaRPr>
        </a:p>
      </dgm:t>
    </dgm:pt>
    <dgm:pt modelId="{6EC02070-ABFF-49CA-80D9-D9113945936E}" type="sibTrans" cxnId="{B5A9A6DB-519F-4118-B8F8-EED9BCA59B3E}">
      <dgm:prSet/>
      <dgm:spPr/>
      <dgm:t>
        <a:bodyPr/>
        <a:lstStyle/>
        <a:p>
          <a:endParaRPr lang="en-ID"/>
        </a:p>
      </dgm:t>
    </dgm:pt>
    <dgm:pt modelId="{2C3586F8-7120-429D-8851-81D79C9BD4BB}" type="parTrans" cxnId="{B5A9A6DB-519F-4118-B8F8-EED9BCA59B3E}">
      <dgm:prSet/>
      <dgm:spPr/>
      <dgm:t>
        <a:bodyPr/>
        <a:lstStyle/>
        <a:p>
          <a:endParaRPr lang="en-ID"/>
        </a:p>
      </dgm:t>
    </dgm:pt>
    <dgm:pt modelId="{8E27A5C7-3166-42C2-97EE-B5FEC2774E5A}">
      <dgm:prSet phldrT="[Text]" phldr="0"/>
      <dgm:spPr/>
      <dgm:t>
        <a:bodyPr/>
        <a:lstStyle/>
        <a:p>
          <a:r>
            <a:rPr lang="id-ID" dirty="0">
              <a:solidFill>
                <a:srgbClr val="FF0000"/>
              </a:solidFill>
            </a:rPr>
            <a:t>MEMBACA</a:t>
          </a:r>
          <a:endParaRPr lang="en-ID" dirty="0">
            <a:solidFill>
              <a:srgbClr val="FF0000"/>
            </a:solidFill>
          </a:endParaRPr>
        </a:p>
      </dgm:t>
    </dgm:pt>
    <dgm:pt modelId="{204DED72-49F1-450E-8490-B4BF8798C03D}" type="sibTrans" cxnId="{8CEC5103-66D9-4525-9B08-A72D844FAA5D}">
      <dgm:prSet/>
      <dgm:spPr/>
      <dgm:t>
        <a:bodyPr/>
        <a:lstStyle/>
        <a:p>
          <a:endParaRPr lang="en-ID"/>
        </a:p>
      </dgm:t>
    </dgm:pt>
    <dgm:pt modelId="{DB530C9E-8DAC-49E5-9B22-EEED1AC093EC}" type="parTrans" cxnId="{8CEC5103-66D9-4525-9B08-A72D844FAA5D}">
      <dgm:prSet/>
      <dgm:spPr/>
      <dgm:t>
        <a:bodyPr/>
        <a:lstStyle/>
        <a:p>
          <a:endParaRPr lang="en-ID"/>
        </a:p>
      </dgm:t>
    </dgm:pt>
    <dgm:pt modelId="{AA10DF2A-40AF-4589-9801-4A2AB0FB983F}" type="pres">
      <dgm:prSet presAssocID="{264C72D8-7CE6-48B9-8FCD-1E7DD7AE6D6B}" presName="Name0" presStyleCnt="0">
        <dgm:presLayoutVars>
          <dgm:dir/>
          <dgm:animLvl val="lvl"/>
          <dgm:resizeHandles val="exact"/>
        </dgm:presLayoutVars>
      </dgm:prSet>
      <dgm:spPr/>
    </dgm:pt>
    <dgm:pt modelId="{6E756073-E773-4622-9F65-ACA3668F0C32}" type="pres">
      <dgm:prSet presAssocID="{8E27A5C7-3166-42C2-97EE-B5FEC2774E5A}" presName="compositeNode" presStyleCnt="0">
        <dgm:presLayoutVars>
          <dgm:bulletEnabled val="1"/>
        </dgm:presLayoutVars>
      </dgm:prSet>
      <dgm:spPr/>
    </dgm:pt>
    <dgm:pt modelId="{F2AC4949-5A8F-4B0D-A73E-DA9772139AFD}" type="pres">
      <dgm:prSet presAssocID="{8E27A5C7-3166-42C2-97EE-B5FEC2774E5A}" presName="bgRect" presStyleLbl="node1" presStyleIdx="0" presStyleCnt="3"/>
      <dgm:spPr/>
    </dgm:pt>
    <dgm:pt modelId="{FF7BC9C7-C207-421E-A49A-DD142EDD846C}" type="pres">
      <dgm:prSet presAssocID="{8E27A5C7-3166-42C2-97EE-B5FEC2774E5A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A4BC7E9D-0450-4D50-9AA0-0529659C45DF}" type="pres">
      <dgm:prSet presAssocID="{8E27A5C7-3166-42C2-97EE-B5FEC2774E5A}" presName="childNode" presStyleLbl="node1" presStyleIdx="0" presStyleCnt="3">
        <dgm:presLayoutVars>
          <dgm:bulletEnabled val="1"/>
        </dgm:presLayoutVars>
      </dgm:prSet>
      <dgm:spPr/>
    </dgm:pt>
    <dgm:pt modelId="{5D903EBC-5F8B-4855-B4D6-FA1A04D6DDCA}" type="pres">
      <dgm:prSet presAssocID="{204DED72-49F1-450E-8490-B4BF8798C03D}" presName="hSp" presStyleCnt="0"/>
      <dgm:spPr/>
    </dgm:pt>
    <dgm:pt modelId="{3B62B000-4954-4B37-98CA-E60A576410F0}" type="pres">
      <dgm:prSet presAssocID="{204DED72-49F1-450E-8490-B4BF8798C03D}" presName="vProcSp" presStyleCnt="0"/>
      <dgm:spPr/>
    </dgm:pt>
    <dgm:pt modelId="{DE3F67B4-0B6D-411A-9B0E-A51E157128D5}" type="pres">
      <dgm:prSet presAssocID="{204DED72-49F1-450E-8490-B4BF8798C03D}" presName="vSp1" presStyleCnt="0"/>
      <dgm:spPr/>
    </dgm:pt>
    <dgm:pt modelId="{F02DC708-F1DD-4FA6-A6EA-28925487F0FD}" type="pres">
      <dgm:prSet presAssocID="{204DED72-49F1-450E-8490-B4BF8798C03D}" presName="simulatedConn" presStyleLbl="solidFgAcc1" presStyleIdx="0" presStyleCnt="2"/>
      <dgm:spPr/>
    </dgm:pt>
    <dgm:pt modelId="{4060161E-8A89-43A1-8E2D-E8EB35C06935}" type="pres">
      <dgm:prSet presAssocID="{204DED72-49F1-450E-8490-B4BF8798C03D}" presName="vSp2" presStyleCnt="0"/>
      <dgm:spPr/>
    </dgm:pt>
    <dgm:pt modelId="{80C21428-CFAE-4837-B191-0E4D9F771974}" type="pres">
      <dgm:prSet presAssocID="{204DED72-49F1-450E-8490-B4BF8798C03D}" presName="sibTrans" presStyleCnt="0"/>
      <dgm:spPr/>
    </dgm:pt>
    <dgm:pt modelId="{057DEBB6-6363-4322-A4EC-6E558E4AAB4C}" type="pres">
      <dgm:prSet presAssocID="{9A54E057-59A4-42C9-848C-17B0546FED5E}" presName="compositeNode" presStyleCnt="0">
        <dgm:presLayoutVars>
          <dgm:bulletEnabled val="1"/>
        </dgm:presLayoutVars>
      </dgm:prSet>
      <dgm:spPr/>
    </dgm:pt>
    <dgm:pt modelId="{11DCFFE6-8E11-4461-8851-D6142837244E}" type="pres">
      <dgm:prSet presAssocID="{9A54E057-59A4-42C9-848C-17B0546FED5E}" presName="bgRect" presStyleLbl="node1" presStyleIdx="1" presStyleCnt="3"/>
      <dgm:spPr/>
    </dgm:pt>
    <dgm:pt modelId="{80EC1925-0A8F-4E2D-A19C-AC63B69322FA}" type="pres">
      <dgm:prSet presAssocID="{9A54E057-59A4-42C9-848C-17B0546FED5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E7454A76-FF5A-4BBA-8E3D-1A687EA8D117}" type="pres">
      <dgm:prSet presAssocID="{9A54E057-59A4-42C9-848C-17B0546FED5E}" presName="childNode" presStyleLbl="node1" presStyleIdx="1" presStyleCnt="3">
        <dgm:presLayoutVars>
          <dgm:bulletEnabled val="1"/>
        </dgm:presLayoutVars>
      </dgm:prSet>
      <dgm:spPr/>
    </dgm:pt>
    <dgm:pt modelId="{FF22D0C5-31D0-4663-BC02-03A4D8F5E994}" type="pres">
      <dgm:prSet presAssocID="{6EC02070-ABFF-49CA-80D9-D9113945936E}" presName="hSp" presStyleCnt="0"/>
      <dgm:spPr/>
    </dgm:pt>
    <dgm:pt modelId="{8EBAEB07-141D-4840-8ADD-D68E5D6D4447}" type="pres">
      <dgm:prSet presAssocID="{6EC02070-ABFF-49CA-80D9-D9113945936E}" presName="vProcSp" presStyleCnt="0"/>
      <dgm:spPr/>
    </dgm:pt>
    <dgm:pt modelId="{8755A4B6-0D28-4200-BC8D-8F9533118E10}" type="pres">
      <dgm:prSet presAssocID="{6EC02070-ABFF-49CA-80D9-D9113945936E}" presName="vSp1" presStyleCnt="0"/>
      <dgm:spPr/>
    </dgm:pt>
    <dgm:pt modelId="{745F8C92-4100-4942-A8B4-25D81C375901}" type="pres">
      <dgm:prSet presAssocID="{6EC02070-ABFF-49CA-80D9-D9113945936E}" presName="simulatedConn" presStyleLbl="solidFgAcc1" presStyleIdx="1" presStyleCnt="2"/>
      <dgm:spPr/>
    </dgm:pt>
    <dgm:pt modelId="{81887E88-165F-41F0-8807-1595D31A0E73}" type="pres">
      <dgm:prSet presAssocID="{6EC02070-ABFF-49CA-80D9-D9113945936E}" presName="vSp2" presStyleCnt="0"/>
      <dgm:spPr/>
    </dgm:pt>
    <dgm:pt modelId="{95FAADEB-F290-4684-92C5-17BA825B1B97}" type="pres">
      <dgm:prSet presAssocID="{6EC02070-ABFF-49CA-80D9-D9113945936E}" presName="sibTrans" presStyleCnt="0"/>
      <dgm:spPr/>
    </dgm:pt>
    <dgm:pt modelId="{0F297A36-5056-43D8-A190-29A2D1633C95}" type="pres">
      <dgm:prSet presAssocID="{829AA770-4EEB-4A6A-855F-E04472396080}" presName="compositeNode" presStyleCnt="0">
        <dgm:presLayoutVars>
          <dgm:bulletEnabled val="1"/>
        </dgm:presLayoutVars>
      </dgm:prSet>
      <dgm:spPr/>
    </dgm:pt>
    <dgm:pt modelId="{4627A167-4068-45D1-B313-0CF5F82CE697}" type="pres">
      <dgm:prSet presAssocID="{829AA770-4EEB-4A6A-855F-E04472396080}" presName="bgRect" presStyleLbl="node1" presStyleIdx="2" presStyleCnt="3"/>
      <dgm:spPr/>
    </dgm:pt>
    <dgm:pt modelId="{141477CD-3A17-4803-BBA4-CA1136051494}" type="pres">
      <dgm:prSet presAssocID="{829AA770-4EEB-4A6A-855F-E04472396080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F38839C7-8487-4ACA-B3C8-3C5BB4E09BA4}" type="pres">
      <dgm:prSet presAssocID="{829AA770-4EEB-4A6A-855F-E04472396080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8CEC5103-66D9-4525-9B08-A72D844FAA5D}" srcId="{264C72D8-7CE6-48B9-8FCD-1E7DD7AE6D6B}" destId="{8E27A5C7-3166-42C2-97EE-B5FEC2774E5A}" srcOrd="0" destOrd="0" parTransId="{DB530C9E-8DAC-49E5-9B22-EEED1AC093EC}" sibTransId="{204DED72-49F1-450E-8490-B4BF8798C03D}"/>
    <dgm:cxn modelId="{8560AB04-CA28-4602-87CC-56D7C4E6F59A}" type="presOf" srcId="{787181AE-8FB1-4390-8984-D640ED3F5D55}" destId="{E7454A76-FF5A-4BBA-8E3D-1A687EA8D117}" srcOrd="0" destOrd="0" presId="urn:microsoft.com/office/officeart/2005/8/layout/hProcess7"/>
    <dgm:cxn modelId="{FA1BE116-1DB9-4196-A988-7CC1FABC23D4}" type="presOf" srcId="{264C72D8-7CE6-48B9-8FCD-1E7DD7AE6D6B}" destId="{AA10DF2A-40AF-4589-9801-4A2AB0FB983F}" srcOrd="0" destOrd="0" presId="urn:microsoft.com/office/officeart/2005/8/layout/hProcess7"/>
    <dgm:cxn modelId="{3735F724-F23D-49EC-933A-5B15FBE68095}" type="presOf" srcId="{9A54E057-59A4-42C9-848C-17B0546FED5E}" destId="{11DCFFE6-8E11-4461-8851-D6142837244E}" srcOrd="0" destOrd="0" presId="urn:microsoft.com/office/officeart/2005/8/layout/hProcess7"/>
    <dgm:cxn modelId="{C2B1672C-8A80-462F-9DA2-111D07CC4BE5}" srcId="{829AA770-4EEB-4A6A-855F-E04472396080}" destId="{8F3E5248-28BD-4DAB-8595-729D06778476}" srcOrd="0" destOrd="0" parTransId="{4BF28264-A501-440C-9AE6-9BB66020BED9}" sibTransId="{9B6011E6-E41D-4474-8B1A-FF88C7A324C2}"/>
    <dgm:cxn modelId="{D155D82D-B95E-43BF-B0F8-27FDF6FE5AFD}" type="presOf" srcId="{9A54E057-59A4-42C9-848C-17B0546FED5E}" destId="{80EC1925-0A8F-4E2D-A19C-AC63B69322FA}" srcOrd="1" destOrd="0" presId="urn:microsoft.com/office/officeart/2005/8/layout/hProcess7"/>
    <dgm:cxn modelId="{6A2AED3B-546E-4B54-BC5F-3DD2DF57172C}" type="presOf" srcId="{8E27A5C7-3166-42C2-97EE-B5FEC2774E5A}" destId="{F2AC4949-5A8F-4B0D-A73E-DA9772139AFD}" srcOrd="0" destOrd="0" presId="urn:microsoft.com/office/officeart/2005/8/layout/hProcess7"/>
    <dgm:cxn modelId="{32A3B44A-E110-4662-B323-6213DC94A2DC}" srcId="{8E27A5C7-3166-42C2-97EE-B5FEC2774E5A}" destId="{303FFF59-5B85-4AB1-98C7-A0C107F02FE3}" srcOrd="0" destOrd="0" parTransId="{477E3AAB-55F8-4DD4-979C-1A75116646FA}" sibTransId="{63666589-542D-4AE7-A27C-63E378149BF1}"/>
    <dgm:cxn modelId="{ABE5816F-29EE-48E0-ADCC-4BC3DA406FF3}" srcId="{9A54E057-59A4-42C9-848C-17B0546FED5E}" destId="{787181AE-8FB1-4390-8984-D640ED3F5D55}" srcOrd="0" destOrd="0" parTransId="{61FF18E9-8B78-4FCA-AE8D-086A5582D8CA}" sibTransId="{EA4727C4-8D73-462C-AEEC-29A1C06C7587}"/>
    <dgm:cxn modelId="{823AFD72-5758-4B16-9AEB-F5DC8F2D4754}" type="presOf" srcId="{303FFF59-5B85-4AB1-98C7-A0C107F02FE3}" destId="{A4BC7E9D-0450-4D50-9AA0-0529659C45DF}" srcOrd="0" destOrd="0" presId="urn:microsoft.com/office/officeart/2005/8/layout/hProcess7"/>
    <dgm:cxn modelId="{9E88F95A-A139-44C6-BFDA-B161C12DB54A}" type="presOf" srcId="{829AA770-4EEB-4A6A-855F-E04472396080}" destId="{141477CD-3A17-4803-BBA4-CA1136051494}" srcOrd="1" destOrd="0" presId="urn:microsoft.com/office/officeart/2005/8/layout/hProcess7"/>
    <dgm:cxn modelId="{94676EBF-FE6E-4F60-81DB-B240B648F8F3}" type="presOf" srcId="{8F3E5248-28BD-4DAB-8595-729D06778476}" destId="{F38839C7-8487-4ACA-B3C8-3C5BB4E09BA4}" srcOrd="0" destOrd="0" presId="urn:microsoft.com/office/officeart/2005/8/layout/hProcess7"/>
    <dgm:cxn modelId="{EC4734DA-DB7E-4AAC-B56C-32A5F0386DF3}" srcId="{264C72D8-7CE6-48B9-8FCD-1E7DD7AE6D6B}" destId="{829AA770-4EEB-4A6A-855F-E04472396080}" srcOrd="2" destOrd="0" parTransId="{9E1BF2D5-8F0B-46F4-856C-511FF9E0CB4E}" sibTransId="{26060945-C965-4497-A919-540960777618}"/>
    <dgm:cxn modelId="{B5A9A6DB-519F-4118-B8F8-EED9BCA59B3E}" srcId="{264C72D8-7CE6-48B9-8FCD-1E7DD7AE6D6B}" destId="{9A54E057-59A4-42C9-848C-17B0546FED5E}" srcOrd="1" destOrd="0" parTransId="{2C3586F8-7120-429D-8851-81D79C9BD4BB}" sibTransId="{6EC02070-ABFF-49CA-80D9-D9113945936E}"/>
    <dgm:cxn modelId="{B729E2E5-4704-431A-AF35-0F0217471F77}" type="presOf" srcId="{829AA770-4EEB-4A6A-855F-E04472396080}" destId="{4627A167-4068-45D1-B313-0CF5F82CE697}" srcOrd="0" destOrd="0" presId="urn:microsoft.com/office/officeart/2005/8/layout/hProcess7"/>
    <dgm:cxn modelId="{A3B8A7F1-E71D-43D8-964E-2CF055F84F7B}" type="presOf" srcId="{8E27A5C7-3166-42C2-97EE-B5FEC2774E5A}" destId="{FF7BC9C7-C207-421E-A49A-DD142EDD846C}" srcOrd="1" destOrd="0" presId="urn:microsoft.com/office/officeart/2005/8/layout/hProcess7"/>
    <dgm:cxn modelId="{FC103186-8069-47BA-A322-6BFF0DD7AA91}" type="presParOf" srcId="{AA10DF2A-40AF-4589-9801-4A2AB0FB983F}" destId="{6E756073-E773-4622-9F65-ACA3668F0C32}" srcOrd="0" destOrd="0" presId="urn:microsoft.com/office/officeart/2005/8/layout/hProcess7"/>
    <dgm:cxn modelId="{7EB3D331-FA84-4FBC-9BC8-164824F74193}" type="presParOf" srcId="{6E756073-E773-4622-9F65-ACA3668F0C32}" destId="{F2AC4949-5A8F-4B0D-A73E-DA9772139AFD}" srcOrd="0" destOrd="0" presId="urn:microsoft.com/office/officeart/2005/8/layout/hProcess7"/>
    <dgm:cxn modelId="{443CFF61-53D7-4436-9883-8F19D3C1F94E}" type="presParOf" srcId="{6E756073-E773-4622-9F65-ACA3668F0C32}" destId="{FF7BC9C7-C207-421E-A49A-DD142EDD846C}" srcOrd="1" destOrd="0" presId="urn:microsoft.com/office/officeart/2005/8/layout/hProcess7"/>
    <dgm:cxn modelId="{6425F5B2-AD4E-43EA-87C5-2AC308106A2C}" type="presParOf" srcId="{6E756073-E773-4622-9F65-ACA3668F0C32}" destId="{A4BC7E9D-0450-4D50-9AA0-0529659C45DF}" srcOrd="2" destOrd="0" presId="urn:microsoft.com/office/officeart/2005/8/layout/hProcess7"/>
    <dgm:cxn modelId="{813F76C6-5CE8-4492-9B8F-B02A27B3F821}" type="presParOf" srcId="{AA10DF2A-40AF-4589-9801-4A2AB0FB983F}" destId="{5D903EBC-5F8B-4855-B4D6-FA1A04D6DDCA}" srcOrd="1" destOrd="0" presId="urn:microsoft.com/office/officeart/2005/8/layout/hProcess7"/>
    <dgm:cxn modelId="{A5A5EB8E-B14E-4E03-980D-AEF8CD7D335D}" type="presParOf" srcId="{AA10DF2A-40AF-4589-9801-4A2AB0FB983F}" destId="{3B62B000-4954-4B37-98CA-E60A576410F0}" srcOrd="2" destOrd="0" presId="urn:microsoft.com/office/officeart/2005/8/layout/hProcess7"/>
    <dgm:cxn modelId="{33872FE0-DF95-4BA0-A176-289F4FA7AF53}" type="presParOf" srcId="{3B62B000-4954-4B37-98CA-E60A576410F0}" destId="{DE3F67B4-0B6D-411A-9B0E-A51E157128D5}" srcOrd="0" destOrd="0" presId="urn:microsoft.com/office/officeart/2005/8/layout/hProcess7"/>
    <dgm:cxn modelId="{67F9969C-923A-40AA-B0C0-0799FCFB8E39}" type="presParOf" srcId="{3B62B000-4954-4B37-98CA-E60A576410F0}" destId="{F02DC708-F1DD-4FA6-A6EA-28925487F0FD}" srcOrd="1" destOrd="0" presId="urn:microsoft.com/office/officeart/2005/8/layout/hProcess7"/>
    <dgm:cxn modelId="{3708F968-3DB4-4DAF-AD9B-C01FDCA1BB67}" type="presParOf" srcId="{3B62B000-4954-4B37-98CA-E60A576410F0}" destId="{4060161E-8A89-43A1-8E2D-E8EB35C06935}" srcOrd="2" destOrd="0" presId="urn:microsoft.com/office/officeart/2005/8/layout/hProcess7"/>
    <dgm:cxn modelId="{89F712A1-E65A-4470-945C-10353B9D82AE}" type="presParOf" srcId="{AA10DF2A-40AF-4589-9801-4A2AB0FB983F}" destId="{80C21428-CFAE-4837-B191-0E4D9F771974}" srcOrd="3" destOrd="0" presId="urn:microsoft.com/office/officeart/2005/8/layout/hProcess7"/>
    <dgm:cxn modelId="{2702FB27-EE10-43A2-B8BD-483053B9B456}" type="presParOf" srcId="{AA10DF2A-40AF-4589-9801-4A2AB0FB983F}" destId="{057DEBB6-6363-4322-A4EC-6E558E4AAB4C}" srcOrd="4" destOrd="0" presId="urn:microsoft.com/office/officeart/2005/8/layout/hProcess7"/>
    <dgm:cxn modelId="{08745F6E-88CA-43CD-A9CB-9620AE6EBA05}" type="presParOf" srcId="{057DEBB6-6363-4322-A4EC-6E558E4AAB4C}" destId="{11DCFFE6-8E11-4461-8851-D6142837244E}" srcOrd="0" destOrd="0" presId="urn:microsoft.com/office/officeart/2005/8/layout/hProcess7"/>
    <dgm:cxn modelId="{686A3450-ABF1-422C-B040-9E161E2F0B4E}" type="presParOf" srcId="{057DEBB6-6363-4322-A4EC-6E558E4AAB4C}" destId="{80EC1925-0A8F-4E2D-A19C-AC63B69322FA}" srcOrd="1" destOrd="0" presId="urn:microsoft.com/office/officeart/2005/8/layout/hProcess7"/>
    <dgm:cxn modelId="{2F097276-ED81-4493-9B03-65D404B2FA8D}" type="presParOf" srcId="{057DEBB6-6363-4322-A4EC-6E558E4AAB4C}" destId="{E7454A76-FF5A-4BBA-8E3D-1A687EA8D117}" srcOrd="2" destOrd="0" presId="urn:microsoft.com/office/officeart/2005/8/layout/hProcess7"/>
    <dgm:cxn modelId="{AD882091-4532-4CE6-A541-A3DA5CBF1454}" type="presParOf" srcId="{AA10DF2A-40AF-4589-9801-4A2AB0FB983F}" destId="{FF22D0C5-31D0-4663-BC02-03A4D8F5E994}" srcOrd="5" destOrd="0" presId="urn:microsoft.com/office/officeart/2005/8/layout/hProcess7"/>
    <dgm:cxn modelId="{72FA9D0D-9597-4FB7-A943-0BA4B1FEE674}" type="presParOf" srcId="{AA10DF2A-40AF-4589-9801-4A2AB0FB983F}" destId="{8EBAEB07-141D-4840-8ADD-D68E5D6D4447}" srcOrd="6" destOrd="0" presId="urn:microsoft.com/office/officeart/2005/8/layout/hProcess7"/>
    <dgm:cxn modelId="{5A6E2923-A610-42D9-AB82-3484A3EC12B7}" type="presParOf" srcId="{8EBAEB07-141D-4840-8ADD-D68E5D6D4447}" destId="{8755A4B6-0D28-4200-BC8D-8F9533118E10}" srcOrd="0" destOrd="0" presId="urn:microsoft.com/office/officeart/2005/8/layout/hProcess7"/>
    <dgm:cxn modelId="{31F509BF-2F1B-4E60-B205-2DFF9C0DE3D9}" type="presParOf" srcId="{8EBAEB07-141D-4840-8ADD-D68E5D6D4447}" destId="{745F8C92-4100-4942-A8B4-25D81C375901}" srcOrd="1" destOrd="0" presId="urn:microsoft.com/office/officeart/2005/8/layout/hProcess7"/>
    <dgm:cxn modelId="{EF43BB2C-DD62-4A08-8501-7E782F339B56}" type="presParOf" srcId="{8EBAEB07-141D-4840-8ADD-D68E5D6D4447}" destId="{81887E88-165F-41F0-8807-1595D31A0E73}" srcOrd="2" destOrd="0" presId="urn:microsoft.com/office/officeart/2005/8/layout/hProcess7"/>
    <dgm:cxn modelId="{CB80A830-4B26-4405-AC72-6849500EC4C4}" type="presParOf" srcId="{AA10DF2A-40AF-4589-9801-4A2AB0FB983F}" destId="{95FAADEB-F290-4684-92C5-17BA825B1B97}" srcOrd="7" destOrd="0" presId="urn:microsoft.com/office/officeart/2005/8/layout/hProcess7"/>
    <dgm:cxn modelId="{A2EBD8F1-7A58-415D-B0E6-1611D96FF3FC}" type="presParOf" srcId="{AA10DF2A-40AF-4589-9801-4A2AB0FB983F}" destId="{0F297A36-5056-43D8-A190-29A2D1633C95}" srcOrd="8" destOrd="0" presId="urn:microsoft.com/office/officeart/2005/8/layout/hProcess7"/>
    <dgm:cxn modelId="{3D5E9212-19AE-4052-9C96-CA47BE0CB39B}" type="presParOf" srcId="{0F297A36-5056-43D8-A190-29A2D1633C95}" destId="{4627A167-4068-45D1-B313-0CF5F82CE697}" srcOrd="0" destOrd="0" presId="urn:microsoft.com/office/officeart/2005/8/layout/hProcess7"/>
    <dgm:cxn modelId="{D56DF7F1-63B7-4605-A5F0-E6D5AF69F4CC}" type="presParOf" srcId="{0F297A36-5056-43D8-A190-29A2D1633C95}" destId="{141477CD-3A17-4803-BBA4-CA1136051494}" srcOrd="1" destOrd="0" presId="urn:microsoft.com/office/officeart/2005/8/layout/hProcess7"/>
    <dgm:cxn modelId="{A31D1C8C-BB5A-48D6-83D0-1588375C03FA}" type="presParOf" srcId="{0F297A36-5056-43D8-A190-29A2D1633C95}" destId="{F38839C7-8487-4ACA-B3C8-3C5BB4E09BA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9FC3B2-CB2C-4473-9DC8-F9B3157C3EE3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2E916F3A-31BF-436A-91DD-29E88C89EDB7}">
      <dgm:prSet phldrT="[Text]" phldr="0"/>
      <dgm:spPr/>
      <dgm:t>
        <a:bodyPr/>
        <a:lstStyle/>
        <a:p>
          <a:r>
            <a:rPr lang="id-ID" dirty="0"/>
            <a:t>Terima kasih</a:t>
          </a:r>
          <a:endParaRPr lang="en-ID" dirty="0"/>
        </a:p>
      </dgm:t>
    </dgm:pt>
    <dgm:pt modelId="{EDCFDC47-A85D-4120-A098-D21C11E71358}" type="parTrans" cxnId="{6AD2913A-D494-4555-9D0E-567EA14D57C1}">
      <dgm:prSet/>
      <dgm:spPr/>
      <dgm:t>
        <a:bodyPr/>
        <a:lstStyle/>
        <a:p>
          <a:endParaRPr lang="en-ID"/>
        </a:p>
      </dgm:t>
    </dgm:pt>
    <dgm:pt modelId="{4BEE2D35-5899-4204-AD18-6329AAC1E571}" type="sibTrans" cxnId="{6AD2913A-D494-4555-9D0E-567EA14D57C1}">
      <dgm:prSet/>
      <dgm:spPr/>
      <dgm:t>
        <a:bodyPr/>
        <a:lstStyle/>
        <a:p>
          <a:endParaRPr lang="en-ID"/>
        </a:p>
      </dgm:t>
    </dgm:pt>
    <dgm:pt modelId="{848DCD2D-9818-4BA5-8735-88147C9C7C55}">
      <dgm:prSet phldrT="[Text]" phldr="0"/>
      <dgm:spPr/>
      <dgm:t>
        <a:bodyPr/>
        <a:lstStyle/>
        <a:p>
          <a:r>
            <a:rPr lang="id-ID" i="1" dirty="0"/>
            <a:t>Matur suwun</a:t>
          </a:r>
          <a:endParaRPr lang="en-ID" i="1" dirty="0"/>
        </a:p>
      </dgm:t>
    </dgm:pt>
    <dgm:pt modelId="{F0B6294F-A87C-40DE-8813-6606787E48DC}" type="parTrans" cxnId="{3E9441CA-1740-4A4F-BAC2-0C3B6119915D}">
      <dgm:prSet/>
      <dgm:spPr/>
      <dgm:t>
        <a:bodyPr/>
        <a:lstStyle/>
        <a:p>
          <a:endParaRPr lang="en-ID"/>
        </a:p>
      </dgm:t>
    </dgm:pt>
    <dgm:pt modelId="{8900016F-6B0E-4EC6-8958-CAAFC5C6A6AC}" type="sibTrans" cxnId="{3E9441CA-1740-4A4F-BAC2-0C3B6119915D}">
      <dgm:prSet/>
      <dgm:spPr/>
      <dgm:t>
        <a:bodyPr/>
        <a:lstStyle/>
        <a:p>
          <a:endParaRPr lang="en-ID"/>
        </a:p>
      </dgm:t>
    </dgm:pt>
    <dgm:pt modelId="{DC6898DA-0AB3-4F0D-9548-17D629DBFC3C}">
      <dgm:prSet phldrT="[Text]" phldr="0"/>
      <dgm:spPr/>
      <dgm:t>
        <a:bodyPr/>
        <a:lstStyle/>
        <a:p>
          <a:r>
            <a:rPr lang="id-ID" i="1" dirty="0"/>
            <a:t>Thanks</a:t>
          </a:r>
          <a:endParaRPr lang="en-ID" i="1" dirty="0"/>
        </a:p>
      </dgm:t>
    </dgm:pt>
    <dgm:pt modelId="{0A36E9E4-9724-4D8E-A556-950739AA78DF}" type="parTrans" cxnId="{4D34FCAC-E51D-43BC-9ABE-4D2AC1C36177}">
      <dgm:prSet/>
      <dgm:spPr/>
      <dgm:t>
        <a:bodyPr/>
        <a:lstStyle/>
        <a:p>
          <a:endParaRPr lang="en-ID"/>
        </a:p>
      </dgm:t>
    </dgm:pt>
    <dgm:pt modelId="{AFF72BF9-D62A-4A18-828B-445658DC1679}" type="sibTrans" cxnId="{4D34FCAC-E51D-43BC-9ABE-4D2AC1C36177}">
      <dgm:prSet/>
      <dgm:spPr/>
      <dgm:t>
        <a:bodyPr/>
        <a:lstStyle/>
        <a:p>
          <a:endParaRPr lang="en-ID"/>
        </a:p>
      </dgm:t>
    </dgm:pt>
    <dgm:pt modelId="{B513FF94-CBDC-4FBF-9954-C6AAF227F36C}" type="pres">
      <dgm:prSet presAssocID="{949FC3B2-CB2C-4473-9DC8-F9B3157C3EE3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CD55667D-EFC7-49DD-960D-934DB0605BAD}" type="pres">
      <dgm:prSet presAssocID="{2E916F3A-31BF-436A-91DD-29E88C89EDB7}" presName="Accent1" presStyleCnt="0"/>
      <dgm:spPr/>
    </dgm:pt>
    <dgm:pt modelId="{499707C9-293A-423D-9FC6-BEF5F3D0F119}" type="pres">
      <dgm:prSet presAssocID="{2E916F3A-31BF-436A-91DD-29E88C89EDB7}" presName="Accent" presStyleLbl="node1" presStyleIdx="0" presStyleCnt="3"/>
      <dgm:spPr/>
    </dgm:pt>
    <dgm:pt modelId="{4B9B7718-BFB1-4866-81EA-26DD7C1F393D}" type="pres">
      <dgm:prSet presAssocID="{2E916F3A-31BF-436A-91DD-29E88C89EDB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7196FC7A-44EF-47AC-8A73-A126E2F1829C}" type="pres">
      <dgm:prSet presAssocID="{848DCD2D-9818-4BA5-8735-88147C9C7C55}" presName="Accent2" presStyleCnt="0"/>
      <dgm:spPr/>
    </dgm:pt>
    <dgm:pt modelId="{40F627A7-0C84-49D0-8D29-39F6239EC177}" type="pres">
      <dgm:prSet presAssocID="{848DCD2D-9818-4BA5-8735-88147C9C7C55}" presName="Accent" presStyleLbl="node1" presStyleIdx="1" presStyleCnt="3"/>
      <dgm:spPr/>
    </dgm:pt>
    <dgm:pt modelId="{C07FB89C-4522-43B0-A0DF-9D22CA87DC25}" type="pres">
      <dgm:prSet presAssocID="{848DCD2D-9818-4BA5-8735-88147C9C7C55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7E8B8805-04A5-4CE8-94A9-87970ED91EF1}" type="pres">
      <dgm:prSet presAssocID="{DC6898DA-0AB3-4F0D-9548-17D629DBFC3C}" presName="Accent3" presStyleCnt="0"/>
      <dgm:spPr/>
    </dgm:pt>
    <dgm:pt modelId="{0A27D04F-5ABA-4C22-895D-E2D1FD79C189}" type="pres">
      <dgm:prSet presAssocID="{DC6898DA-0AB3-4F0D-9548-17D629DBFC3C}" presName="Accent" presStyleLbl="node1" presStyleIdx="2" presStyleCnt="3"/>
      <dgm:spPr/>
    </dgm:pt>
    <dgm:pt modelId="{B0EEDAD8-B74B-48D4-83AE-2E22004321F2}" type="pres">
      <dgm:prSet presAssocID="{DC6898DA-0AB3-4F0D-9548-17D629DBFC3C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3E83081F-5C7D-48CA-A6A7-FDCE09724687}" type="presOf" srcId="{949FC3B2-CB2C-4473-9DC8-F9B3157C3EE3}" destId="{B513FF94-CBDC-4FBF-9954-C6AAF227F36C}" srcOrd="0" destOrd="0" presId="urn:microsoft.com/office/officeart/2009/layout/CircleArrowProcess"/>
    <dgm:cxn modelId="{6AD2913A-D494-4555-9D0E-567EA14D57C1}" srcId="{949FC3B2-CB2C-4473-9DC8-F9B3157C3EE3}" destId="{2E916F3A-31BF-436A-91DD-29E88C89EDB7}" srcOrd="0" destOrd="0" parTransId="{EDCFDC47-A85D-4120-A098-D21C11E71358}" sibTransId="{4BEE2D35-5899-4204-AD18-6329AAC1E571}"/>
    <dgm:cxn modelId="{3BF8D94A-87AB-470F-8D64-148E0110D22F}" type="presOf" srcId="{2E916F3A-31BF-436A-91DD-29E88C89EDB7}" destId="{4B9B7718-BFB1-4866-81EA-26DD7C1F393D}" srcOrd="0" destOrd="0" presId="urn:microsoft.com/office/officeart/2009/layout/CircleArrowProcess"/>
    <dgm:cxn modelId="{86580BAB-C959-4D2F-AFD7-8BC856C6874A}" type="presOf" srcId="{DC6898DA-0AB3-4F0D-9548-17D629DBFC3C}" destId="{B0EEDAD8-B74B-48D4-83AE-2E22004321F2}" srcOrd="0" destOrd="0" presId="urn:microsoft.com/office/officeart/2009/layout/CircleArrowProcess"/>
    <dgm:cxn modelId="{4D34FCAC-E51D-43BC-9ABE-4D2AC1C36177}" srcId="{949FC3B2-CB2C-4473-9DC8-F9B3157C3EE3}" destId="{DC6898DA-0AB3-4F0D-9548-17D629DBFC3C}" srcOrd="2" destOrd="0" parTransId="{0A36E9E4-9724-4D8E-A556-950739AA78DF}" sibTransId="{AFF72BF9-D62A-4A18-828B-445658DC1679}"/>
    <dgm:cxn modelId="{923F84C1-C0D6-428F-AA66-EC1C8C77153C}" type="presOf" srcId="{848DCD2D-9818-4BA5-8735-88147C9C7C55}" destId="{C07FB89C-4522-43B0-A0DF-9D22CA87DC25}" srcOrd="0" destOrd="0" presId="urn:microsoft.com/office/officeart/2009/layout/CircleArrowProcess"/>
    <dgm:cxn modelId="{3E9441CA-1740-4A4F-BAC2-0C3B6119915D}" srcId="{949FC3B2-CB2C-4473-9DC8-F9B3157C3EE3}" destId="{848DCD2D-9818-4BA5-8735-88147C9C7C55}" srcOrd="1" destOrd="0" parTransId="{F0B6294F-A87C-40DE-8813-6606787E48DC}" sibTransId="{8900016F-6B0E-4EC6-8958-CAAFC5C6A6AC}"/>
    <dgm:cxn modelId="{898EAA69-88F3-4786-9D34-A61200BA2533}" type="presParOf" srcId="{B513FF94-CBDC-4FBF-9954-C6AAF227F36C}" destId="{CD55667D-EFC7-49DD-960D-934DB0605BAD}" srcOrd="0" destOrd="0" presId="urn:microsoft.com/office/officeart/2009/layout/CircleArrowProcess"/>
    <dgm:cxn modelId="{4160A580-15C9-456F-98FF-DAE2C4BF5F0D}" type="presParOf" srcId="{CD55667D-EFC7-49DD-960D-934DB0605BAD}" destId="{499707C9-293A-423D-9FC6-BEF5F3D0F119}" srcOrd="0" destOrd="0" presId="urn:microsoft.com/office/officeart/2009/layout/CircleArrowProcess"/>
    <dgm:cxn modelId="{9A932123-B3E3-49D9-8973-776B5310351C}" type="presParOf" srcId="{B513FF94-CBDC-4FBF-9954-C6AAF227F36C}" destId="{4B9B7718-BFB1-4866-81EA-26DD7C1F393D}" srcOrd="1" destOrd="0" presId="urn:microsoft.com/office/officeart/2009/layout/CircleArrowProcess"/>
    <dgm:cxn modelId="{D4271C6D-02AA-473F-A531-595C2F15F71F}" type="presParOf" srcId="{B513FF94-CBDC-4FBF-9954-C6AAF227F36C}" destId="{7196FC7A-44EF-47AC-8A73-A126E2F1829C}" srcOrd="2" destOrd="0" presId="urn:microsoft.com/office/officeart/2009/layout/CircleArrowProcess"/>
    <dgm:cxn modelId="{5430EDE1-AE47-4D8A-AA4B-5ADF392FDE22}" type="presParOf" srcId="{7196FC7A-44EF-47AC-8A73-A126E2F1829C}" destId="{40F627A7-0C84-49D0-8D29-39F6239EC177}" srcOrd="0" destOrd="0" presId="urn:microsoft.com/office/officeart/2009/layout/CircleArrowProcess"/>
    <dgm:cxn modelId="{98916895-4850-4EED-98F3-CEC9BCF4554A}" type="presParOf" srcId="{B513FF94-CBDC-4FBF-9954-C6AAF227F36C}" destId="{C07FB89C-4522-43B0-A0DF-9D22CA87DC25}" srcOrd="3" destOrd="0" presId="urn:microsoft.com/office/officeart/2009/layout/CircleArrowProcess"/>
    <dgm:cxn modelId="{77FDA7DC-2AD1-4558-B41E-AD88BCED7BED}" type="presParOf" srcId="{B513FF94-CBDC-4FBF-9954-C6AAF227F36C}" destId="{7E8B8805-04A5-4CE8-94A9-87970ED91EF1}" srcOrd="4" destOrd="0" presId="urn:microsoft.com/office/officeart/2009/layout/CircleArrowProcess"/>
    <dgm:cxn modelId="{3A9FB02C-3932-427B-861B-E737CA32580D}" type="presParOf" srcId="{7E8B8805-04A5-4CE8-94A9-87970ED91EF1}" destId="{0A27D04F-5ABA-4C22-895D-E2D1FD79C189}" srcOrd="0" destOrd="0" presId="urn:microsoft.com/office/officeart/2009/layout/CircleArrowProcess"/>
    <dgm:cxn modelId="{69D284E0-7A00-4F44-980A-3E1739321DC5}" type="presParOf" srcId="{B513FF94-CBDC-4FBF-9954-C6AAF227F36C}" destId="{B0EEDAD8-B74B-48D4-83AE-2E22004321F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C4949-5A8F-4B0D-A73E-DA9772139AFD}">
      <dsp:nvSpPr>
        <dsp:cNvPr id="0" name=""/>
        <dsp:cNvSpPr/>
      </dsp:nvSpPr>
      <dsp:spPr>
        <a:xfrm>
          <a:off x="752" y="0"/>
          <a:ext cx="3239349" cy="308112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>
              <a:solidFill>
                <a:srgbClr val="FF0000"/>
              </a:solidFill>
            </a:rPr>
            <a:t>MEMBACA</a:t>
          </a:r>
          <a:endParaRPr lang="en-ID" sz="3500" kern="1200" dirty="0">
            <a:solidFill>
              <a:srgbClr val="FF0000"/>
            </a:solidFill>
          </a:endParaRPr>
        </a:p>
      </dsp:txBody>
      <dsp:txXfrm rot="16200000">
        <a:off x="-938575" y="939327"/>
        <a:ext cx="2526525" cy="647869"/>
      </dsp:txXfrm>
    </dsp:sp>
    <dsp:sp modelId="{A4BC7E9D-0450-4D50-9AA0-0529659C45DF}">
      <dsp:nvSpPr>
        <dsp:cNvPr id="0" name=""/>
        <dsp:cNvSpPr/>
      </dsp:nvSpPr>
      <dsp:spPr>
        <a:xfrm>
          <a:off x="648622" y="0"/>
          <a:ext cx="2413315" cy="308112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>
              <a:solidFill>
                <a:schemeClr val="tx1"/>
              </a:solidFill>
            </a:rPr>
            <a:t>Menguasai informasi</a:t>
          </a:r>
          <a:endParaRPr lang="en-ID" sz="2700" kern="1200" dirty="0">
            <a:solidFill>
              <a:schemeClr val="tx1"/>
            </a:solidFill>
          </a:endParaRPr>
        </a:p>
      </dsp:txBody>
      <dsp:txXfrm>
        <a:off x="648622" y="0"/>
        <a:ext cx="2413315" cy="3081129"/>
      </dsp:txXfrm>
    </dsp:sp>
    <dsp:sp modelId="{11DCFFE6-8E11-4461-8851-D6142837244E}">
      <dsp:nvSpPr>
        <dsp:cNvPr id="0" name=""/>
        <dsp:cNvSpPr/>
      </dsp:nvSpPr>
      <dsp:spPr>
        <a:xfrm>
          <a:off x="3353479" y="0"/>
          <a:ext cx="3239349" cy="308112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>
              <a:solidFill>
                <a:srgbClr val="FF0000"/>
              </a:solidFill>
            </a:rPr>
            <a:t>MEMBACA</a:t>
          </a:r>
          <a:endParaRPr lang="en-ID" sz="3500" kern="1200" dirty="0">
            <a:solidFill>
              <a:srgbClr val="FF0000"/>
            </a:solidFill>
          </a:endParaRPr>
        </a:p>
      </dsp:txBody>
      <dsp:txXfrm rot="16200000">
        <a:off x="2414151" y="939327"/>
        <a:ext cx="2526525" cy="647869"/>
      </dsp:txXfrm>
    </dsp:sp>
    <dsp:sp modelId="{F02DC708-F1DD-4FA6-A6EA-28925487F0FD}">
      <dsp:nvSpPr>
        <dsp:cNvPr id="0" name=""/>
        <dsp:cNvSpPr/>
      </dsp:nvSpPr>
      <dsp:spPr>
        <a:xfrm rot="5400000">
          <a:off x="3143480" y="2396001"/>
          <a:ext cx="452391" cy="4859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454A76-FF5A-4BBA-8E3D-1A687EA8D117}">
      <dsp:nvSpPr>
        <dsp:cNvPr id="0" name=""/>
        <dsp:cNvSpPr/>
      </dsp:nvSpPr>
      <dsp:spPr>
        <a:xfrm>
          <a:off x="4001349" y="0"/>
          <a:ext cx="2413315" cy="308112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>
              <a:solidFill>
                <a:schemeClr val="tx1"/>
              </a:solidFill>
            </a:rPr>
            <a:t>Menguasai pengetahuan</a:t>
          </a:r>
          <a:endParaRPr lang="en-ID" sz="2700" kern="1200" dirty="0">
            <a:solidFill>
              <a:schemeClr val="tx1"/>
            </a:solidFill>
          </a:endParaRPr>
        </a:p>
      </dsp:txBody>
      <dsp:txXfrm>
        <a:off x="4001349" y="0"/>
        <a:ext cx="2413315" cy="3081129"/>
      </dsp:txXfrm>
    </dsp:sp>
    <dsp:sp modelId="{4627A167-4068-45D1-B313-0CF5F82CE697}">
      <dsp:nvSpPr>
        <dsp:cNvPr id="0" name=""/>
        <dsp:cNvSpPr/>
      </dsp:nvSpPr>
      <dsp:spPr>
        <a:xfrm>
          <a:off x="6706206" y="0"/>
          <a:ext cx="3239349" cy="3081129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20015" rIns="155575" bIns="0" numCol="1" spcCol="1270" anchor="t" anchorCtr="0">
          <a:noAutofit/>
        </a:bodyPr>
        <a:lstStyle/>
        <a:p>
          <a:pPr marL="0" lvl="0" indent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3500" kern="1200" dirty="0">
              <a:solidFill>
                <a:srgbClr val="FF0000"/>
              </a:solidFill>
            </a:rPr>
            <a:t>MEMBACA</a:t>
          </a:r>
          <a:endParaRPr lang="en-ID" sz="3500" kern="1200" dirty="0">
            <a:solidFill>
              <a:srgbClr val="FF0000"/>
            </a:solidFill>
          </a:endParaRPr>
        </a:p>
      </dsp:txBody>
      <dsp:txXfrm rot="16200000">
        <a:off x="5766878" y="939327"/>
        <a:ext cx="2526525" cy="647869"/>
      </dsp:txXfrm>
    </dsp:sp>
    <dsp:sp modelId="{745F8C92-4100-4942-A8B4-25D81C375901}">
      <dsp:nvSpPr>
        <dsp:cNvPr id="0" name=""/>
        <dsp:cNvSpPr/>
      </dsp:nvSpPr>
      <dsp:spPr>
        <a:xfrm rot="5400000">
          <a:off x="6496207" y="2396001"/>
          <a:ext cx="452391" cy="48590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8839C7-8487-4ACA-B3C8-3C5BB4E09BA4}">
      <dsp:nvSpPr>
        <dsp:cNvPr id="0" name=""/>
        <dsp:cNvSpPr/>
      </dsp:nvSpPr>
      <dsp:spPr>
        <a:xfrm>
          <a:off x="7354076" y="0"/>
          <a:ext cx="2413315" cy="3081129"/>
        </a:xfrm>
        <a:prstGeom prst="rect">
          <a:avLst/>
        </a:prstGeom>
        <a:noFill/>
        <a:ln w="19050" cap="rnd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700" kern="1200" dirty="0">
              <a:solidFill>
                <a:schemeClr val="tx1"/>
              </a:solidFill>
            </a:rPr>
            <a:t>Menguasai dunia</a:t>
          </a:r>
          <a:endParaRPr lang="en-ID" sz="2700" kern="1200" dirty="0">
            <a:solidFill>
              <a:schemeClr val="tx1"/>
            </a:solidFill>
          </a:endParaRPr>
        </a:p>
      </dsp:txBody>
      <dsp:txXfrm>
        <a:off x="7354076" y="0"/>
        <a:ext cx="2413315" cy="30811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707C9-293A-423D-9FC6-BEF5F3D0F119}">
      <dsp:nvSpPr>
        <dsp:cNvPr id="0" name=""/>
        <dsp:cNvSpPr/>
      </dsp:nvSpPr>
      <dsp:spPr>
        <a:xfrm>
          <a:off x="2128593" y="0"/>
          <a:ext cx="2789054" cy="278947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9B7718-BFB1-4866-81EA-26DD7C1F393D}">
      <dsp:nvSpPr>
        <dsp:cNvPr id="0" name=""/>
        <dsp:cNvSpPr/>
      </dsp:nvSpPr>
      <dsp:spPr>
        <a:xfrm>
          <a:off x="2745066" y="1007086"/>
          <a:ext cx="1549823" cy="77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kern="1200" dirty="0"/>
            <a:t>Terima kasih</a:t>
          </a:r>
          <a:endParaRPr lang="en-ID" sz="2600" kern="1200" dirty="0"/>
        </a:p>
      </dsp:txBody>
      <dsp:txXfrm>
        <a:off x="2745066" y="1007086"/>
        <a:ext cx="1549823" cy="774726"/>
      </dsp:txXfrm>
    </dsp:sp>
    <dsp:sp modelId="{40F627A7-0C84-49D0-8D29-39F6239EC177}">
      <dsp:nvSpPr>
        <dsp:cNvPr id="0" name=""/>
        <dsp:cNvSpPr/>
      </dsp:nvSpPr>
      <dsp:spPr>
        <a:xfrm>
          <a:off x="1353943" y="1602762"/>
          <a:ext cx="2789054" cy="278947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7FB89C-4522-43B0-A0DF-9D22CA87DC25}">
      <dsp:nvSpPr>
        <dsp:cNvPr id="0" name=""/>
        <dsp:cNvSpPr/>
      </dsp:nvSpPr>
      <dsp:spPr>
        <a:xfrm>
          <a:off x="1973559" y="2619119"/>
          <a:ext cx="1549823" cy="77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i="1" kern="1200" dirty="0"/>
            <a:t>Matur suwun</a:t>
          </a:r>
          <a:endParaRPr lang="en-ID" sz="2600" i="1" kern="1200" dirty="0"/>
        </a:p>
      </dsp:txBody>
      <dsp:txXfrm>
        <a:off x="1973559" y="2619119"/>
        <a:ext cx="1549823" cy="774726"/>
      </dsp:txXfrm>
    </dsp:sp>
    <dsp:sp modelId="{0A27D04F-5ABA-4C22-895D-E2D1FD79C189}">
      <dsp:nvSpPr>
        <dsp:cNvPr id="0" name=""/>
        <dsp:cNvSpPr/>
      </dsp:nvSpPr>
      <dsp:spPr>
        <a:xfrm>
          <a:off x="2327101" y="3397322"/>
          <a:ext cx="2396229" cy="239719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EEDAD8-B74B-48D4-83AE-2E22004321F2}">
      <dsp:nvSpPr>
        <dsp:cNvPr id="0" name=""/>
        <dsp:cNvSpPr/>
      </dsp:nvSpPr>
      <dsp:spPr>
        <a:xfrm>
          <a:off x="2748732" y="4233471"/>
          <a:ext cx="1549823" cy="7747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2600" i="1" kern="1200" dirty="0"/>
            <a:t>Thanks</a:t>
          </a:r>
          <a:endParaRPr lang="en-ID" sz="2600" i="1" kern="1200" dirty="0"/>
        </a:p>
      </dsp:txBody>
      <dsp:txXfrm>
        <a:off x="2748732" y="4233471"/>
        <a:ext cx="1549823" cy="7747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10/13/2021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jiansastra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independent.academia.edu/TirtoSuwondo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3779E-4169-41DF-99F4-F9BE98AC8C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173" y="1076768"/>
            <a:ext cx="4440774" cy="1586920"/>
          </a:xfrm>
        </p:spPr>
        <p:txBody>
          <a:bodyPr/>
          <a:lstStyle/>
          <a:p>
            <a:pPr algn="ctr"/>
            <a:r>
              <a:rPr lang="id-ID" sz="6000" b="1" dirty="0"/>
              <a:t>MEMBACA </a:t>
            </a:r>
            <a:r>
              <a:rPr lang="id-ID" sz="3200" b="1" dirty="0"/>
              <a:t>(CEPAT)</a:t>
            </a:r>
            <a:endParaRPr lang="en-ID" sz="32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0A20D-184E-4C5C-B81E-E2B12401B3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6173" y="3631095"/>
            <a:ext cx="4073028" cy="921027"/>
          </a:xfrm>
        </p:spPr>
        <p:txBody>
          <a:bodyPr/>
          <a:lstStyle/>
          <a:p>
            <a:pPr algn="ctr"/>
            <a:r>
              <a:rPr lang="id-ID" b="1" dirty="0">
                <a:solidFill>
                  <a:srgbClr val="FFFF00"/>
                </a:solidFill>
              </a:rPr>
              <a:t>Tirto Suwondo</a:t>
            </a:r>
          </a:p>
          <a:p>
            <a:pPr algn="ctr"/>
            <a:r>
              <a:rPr lang="id-ID" b="1" dirty="0">
                <a:solidFill>
                  <a:srgbClr val="FFFF00"/>
                </a:solidFill>
              </a:rPr>
              <a:t>Balai bahasa provinsi diy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93E35-D9DC-42CC-8F88-80271F5E35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948" y="1421296"/>
            <a:ext cx="5993296" cy="4114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B67CCF-CE4B-47EC-A7EE-50150D45C249}"/>
              </a:ext>
            </a:extLst>
          </p:cNvPr>
          <p:cNvSpPr txBox="1"/>
          <p:nvPr/>
        </p:nvSpPr>
        <p:spPr>
          <a:xfrm>
            <a:off x="956172" y="5247861"/>
            <a:ext cx="5993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https://www.kajiansastra.com</a:t>
            </a:r>
            <a:endParaRPr lang="id-ID" dirty="0">
              <a:solidFill>
                <a:schemeClr val="bg1"/>
              </a:solidFill>
            </a:endParaRPr>
          </a:p>
          <a:p>
            <a:r>
              <a:rPr lang="en-ID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https://independent.academia.edu/TirtoSuwondo</a:t>
            </a:r>
            <a:endParaRPr lang="id-ID" dirty="0">
              <a:solidFill>
                <a:schemeClr val="bg1"/>
              </a:solidFill>
            </a:endParaRPr>
          </a:p>
          <a:p>
            <a:r>
              <a:rPr lang="en-ID" dirty="0">
                <a:solidFill>
                  <a:schemeClr val="bg1"/>
                </a:solidFill>
              </a:rPr>
              <a:t>https://z-lib.org</a:t>
            </a:r>
          </a:p>
        </p:txBody>
      </p:sp>
    </p:spTree>
    <p:extLst>
      <p:ext uri="{BB962C8B-B14F-4D97-AF65-F5344CB8AC3E}">
        <p14:creationId xmlns:p14="http://schemas.microsoft.com/office/powerpoint/2010/main" val="7444874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83060-13EF-499E-9254-E0BAA2164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sz="4000" b="1" dirty="0"/>
              <a:t>MEMBACA CEPAT</a:t>
            </a:r>
            <a:endParaRPr lang="en-ID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3AB75-A6C9-43E0-8DFA-B4BED10FE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51843" y="3338996"/>
            <a:ext cx="2895600" cy="2674178"/>
          </a:xfrm>
        </p:spPr>
        <p:txBody>
          <a:bodyPr>
            <a:normAutofit/>
          </a:bodyPr>
          <a:lstStyle/>
          <a:p>
            <a:r>
              <a:rPr lang="id-ID" sz="4800" dirty="0"/>
              <a:t>CEPAT</a:t>
            </a:r>
          </a:p>
          <a:p>
            <a:r>
              <a:rPr lang="id-ID" sz="4800" dirty="0"/>
              <a:t>TEPAT</a:t>
            </a:r>
          </a:p>
          <a:p>
            <a:r>
              <a:rPr lang="id-ID" sz="4800" dirty="0"/>
              <a:t>EFEKTIF</a:t>
            </a:r>
            <a:endParaRPr lang="en-ID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9BBCB-8AD9-4FC6-8B62-DDC8736586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31" y="1680632"/>
            <a:ext cx="8435009" cy="508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4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2FADB-B28E-4B96-90AD-7DE9312D7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7879717" cy="706964"/>
          </a:xfrm>
        </p:spPr>
        <p:txBody>
          <a:bodyPr/>
          <a:lstStyle/>
          <a:p>
            <a:pPr algn="ctr"/>
            <a:r>
              <a:rPr lang="id-ID" b="1" dirty="0"/>
              <a:t>MANFAAT MEMBACA CEPAT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B31D0E-9101-4EBD-863E-98518DDD5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313" y="2693504"/>
            <a:ext cx="8845826" cy="3326296"/>
          </a:xfrm>
        </p:spPr>
        <p:txBody>
          <a:bodyPr>
            <a:normAutofit/>
          </a:bodyPr>
          <a:lstStyle/>
          <a:p>
            <a:r>
              <a:rPr lang="id-ID" sz="3600" dirty="0"/>
              <a:t>Memilah informasi penting dan tidak</a:t>
            </a:r>
          </a:p>
          <a:p>
            <a:r>
              <a:rPr lang="id-ID" sz="3600" dirty="0"/>
              <a:t>Menguasai informasi dengan cepat</a:t>
            </a:r>
          </a:p>
          <a:p>
            <a:r>
              <a:rPr lang="id-ID" sz="3600" dirty="0"/>
              <a:t>Meningkatkan pemahaman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5372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7050B-08B3-45AF-9176-7084AF0D5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CADB74-7F6C-4A1D-89FD-35E20E7A02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23" y="884582"/>
            <a:ext cx="11280912" cy="5705061"/>
          </a:xfrm>
          <a:prstGeom prst="rect">
            <a:avLst/>
          </a:prstGeom>
        </p:spPr>
      </p:pic>
      <p:sp>
        <p:nvSpPr>
          <p:cNvPr id="3" name="&quot;Not Allowed&quot; Symbol 2">
            <a:extLst>
              <a:ext uri="{FF2B5EF4-FFF2-40B4-BE49-F238E27FC236}">
                <a16:creationId xmlns:a16="http://schemas.microsoft.com/office/drawing/2014/main" id="{855262EF-6724-4849-8596-250FD264592C}"/>
              </a:ext>
            </a:extLst>
          </p:cNvPr>
          <p:cNvSpPr/>
          <p:nvPr/>
        </p:nvSpPr>
        <p:spPr>
          <a:xfrm>
            <a:off x="576470" y="1242391"/>
            <a:ext cx="506895" cy="536713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4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DCC664-E85F-46A3-9C39-F904BD4182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421" y="944217"/>
            <a:ext cx="11241157" cy="58243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9ACD13-514D-48E4-B039-388BDFD3C0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9414" y="1452017"/>
            <a:ext cx="524301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31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38B229-3FFE-40A2-9743-7D7D66532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191682" cy="706964"/>
          </a:xfrm>
        </p:spPr>
        <p:txBody>
          <a:bodyPr/>
          <a:lstStyle/>
          <a:p>
            <a:r>
              <a:rPr lang="id-ID" b="1" dirty="0"/>
              <a:t>HAMBATAN DALAM MEMBACA CEPAT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6C5697-2CA3-449D-B774-5D5DF30339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sz="3200" dirty="0"/>
              <a:t>Sulit berkonsentrasi</a:t>
            </a:r>
          </a:p>
          <a:p>
            <a:r>
              <a:rPr lang="id-ID" sz="3200" dirty="0"/>
              <a:t>Rendahnya motivasi</a:t>
            </a:r>
          </a:p>
          <a:p>
            <a:r>
              <a:rPr lang="id-ID" sz="3200" dirty="0"/>
              <a:t>Khawatir tidak memahami materi yang dibaca</a:t>
            </a:r>
          </a:p>
          <a:p>
            <a:r>
              <a:rPr lang="id-ID" sz="3200" dirty="0"/>
              <a:t>Kebiasaan buruk dalam membaca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9519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B90DB-E016-4617-991D-EBFB7015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KEBIASAAN BURUK DALAM MEMBACA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3AEE-AA3D-4284-87EA-3FBD61B01F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5651" y="2603500"/>
            <a:ext cx="5940715" cy="3416300"/>
          </a:xfrm>
        </p:spPr>
        <p:txBody>
          <a:bodyPr>
            <a:normAutofit/>
          </a:bodyPr>
          <a:lstStyle/>
          <a:p>
            <a:r>
              <a:rPr lang="id-ID" sz="3600" dirty="0"/>
              <a:t>Vokalisasi</a:t>
            </a:r>
          </a:p>
          <a:p>
            <a:r>
              <a:rPr lang="id-ID" sz="3600" dirty="0"/>
              <a:t>Subvokalisasi</a:t>
            </a:r>
          </a:p>
          <a:p>
            <a:r>
              <a:rPr lang="id-ID" sz="3600" dirty="0"/>
              <a:t>Gerakan bibir</a:t>
            </a:r>
          </a:p>
          <a:p>
            <a:r>
              <a:rPr lang="id-ID" sz="3600" dirty="0"/>
              <a:t>Gerakan kepala</a:t>
            </a:r>
          </a:p>
          <a:p>
            <a:r>
              <a:rPr lang="id-ID" sz="3600" dirty="0"/>
              <a:t>Regresi</a:t>
            </a:r>
            <a:endParaRPr lang="en-ID" sz="3600" dirty="0"/>
          </a:p>
        </p:txBody>
      </p:sp>
    </p:spTree>
    <p:extLst>
      <p:ext uri="{BB962C8B-B14F-4D97-AF65-F5344CB8AC3E}">
        <p14:creationId xmlns:p14="http://schemas.microsoft.com/office/powerpoint/2010/main" val="76297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08F5-485B-4F17-9B9F-DC6B801B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09" y="973668"/>
            <a:ext cx="8644157" cy="706964"/>
          </a:xfrm>
        </p:spPr>
        <p:txBody>
          <a:bodyPr/>
          <a:lstStyle/>
          <a:p>
            <a:r>
              <a:rPr lang="id-ID" b="1" dirty="0"/>
              <a:t>TEKNIK DASAR MEMBACA CEPAT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8DEB3-BEAC-4EC9-9238-90A3E43E3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20" y="3021496"/>
            <a:ext cx="3586010" cy="1351721"/>
          </a:xfrm>
        </p:spPr>
        <p:txBody>
          <a:bodyPr>
            <a:normAutofit fontScale="92500" lnSpcReduction="20000"/>
          </a:bodyPr>
          <a:lstStyle/>
          <a:p>
            <a:r>
              <a:rPr lang="id-ID" sz="3600" dirty="0"/>
              <a:t>Mengenali kata dengan cepat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4968CA-CA0C-4583-A7BE-09543E9D3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461" y="3021496"/>
            <a:ext cx="7449019" cy="286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45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08F5-485B-4F17-9B9F-DC6B801B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09" y="973668"/>
            <a:ext cx="8644157" cy="706964"/>
          </a:xfrm>
        </p:spPr>
        <p:txBody>
          <a:bodyPr/>
          <a:lstStyle/>
          <a:p>
            <a:r>
              <a:rPr lang="id-ID" b="1" dirty="0"/>
              <a:t>TEKNIK DASAR MEMBACA CEPAT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8DEB3-BEAC-4EC9-9238-90A3E43E3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885" y="2355573"/>
            <a:ext cx="3695341" cy="1167848"/>
          </a:xfrm>
        </p:spPr>
        <p:txBody>
          <a:bodyPr>
            <a:normAutofit fontScale="92500"/>
          </a:bodyPr>
          <a:lstStyle/>
          <a:p>
            <a:r>
              <a:rPr lang="id-ID" sz="3600" dirty="0"/>
              <a:t>Membaca kelompok kata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C25E97-A047-4347-8D18-DDBD208080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355573"/>
            <a:ext cx="6221896" cy="435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908F5-485B-4F17-9B9F-DC6B801B6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09" y="973668"/>
            <a:ext cx="8644157" cy="706964"/>
          </a:xfrm>
        </p:spPr>
        <p:txBody>
          <a:bodyPr/>
          <a:lstStyle/>
          <a:p>
            <a:r>
              <a:rPr lang="id-ID" b="1" dirty="0"/>
              <a:t>TEKNIK DASAR MEMBACA CEPAT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8DEB3-BEAC-4EC9-9238-90A3E43E3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277" y="2689820"/>
            <a:ext cx="4222115" cy="1977887"/>
          </a:xfrm>
        </p:spPr>
        <p:txBody>
          <a:bodyPr>
            <a:normAutofit/>
          </a:bodyPr>
          <a:lstStyle/>
          <a:p>
            <a:r>
              <a:rPr lang="id-ID" sz="3600" dirty="0"/>
              <a:t>Melatih irama pergerakan mata</a:t>
            </a:r>
            <a:endParaRPr lang="en-ID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4FF46B-81F1-4E85-B1DE-0D3DC883A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6434" y="2871373"/>
            <a:ext cx="6602895" cy="34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68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F56FB-F8F6-43B4-A116-EC346DCFBB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9591" y="973668"/>
            <a:ext cx="8216775" cy="706964"/>
          </a:xfrm>
        </p:spPr>
        <p:txBody>
          <a:bodyPr/>
          <a:lstStyle/>
          <a:p>
            <a:r>
              <a:rPr lang="id-ID" b="1" dirty="0"/>
              <a:t>PROSES MEMBACA TERSTRUKTUR</a:t>
            </a:r>
            <a:endParaRPr lang="en-ID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78D16-9DC6-4CD1-8EB4-3CBC2435A9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90051" y="2603499"/>
            <a:ext cx="834887" cy="3389796"/>
          </a:xfrm>
        </p:spPr>
        <p:txBody>
          <a:bodyPr/>
          <a:lstStyle/>
          <a:p>
            <a:r>
              <a:rPr lang="id-ID" sz="3600" b="1" dirty="0"/>
              <a:t>S</a:t>
            </a:r>
          </a:p>
          <a:p>
            <a:r>
              <a:rPr lang="id-ID" sz="3600" b="1" dirty="0"/>
              <a:t>Q</a:t>
            </a:r>
          </a:p>
          <a:p>
            <a:r>
              <a:rPr lang="id-ID" sz="3600" b="1" dirty="0"/>
              <a:t>R</a:t>
            </a:r>
          </a:p>
          <a:p>
            <a:r>
              <a:rPr lang="id-ID" sz="3600" b="1" dirty="0"/>
              <a:t>R</a:t>
            </a:r>
          </a:p>
          <a:p>
            <a:r>
              <a:rPr lang="id-ID" sz="3600" b="1" dirty="0"/>
              <a:t>R</a:t>
            </a:r>
            <a:endParaRPr lang="en-ID" sz="36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FBDB74-640F-46FD-B4CA-D42DD15E6B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8712" y="2703442"/>
            <a:ext cx="4825159" cy="3289853"/>
          </a:xfrm>
        </p:spPr>
        <p:txBody>
          <a:bodyPr/>
          <a:lstStyle/>
          <a:p>
            <a:r>
              <a:rPr lang="id-ID" sz="3600" b="1" dirty="0"/>
              <a:t>Survey</a:t>
            </a:r>
          </a:p>
          <a:p>
            <a:r>
              <a:rPr lang="id-ID" sz="3600" b="1" dirty="0"/>
              <a:t>Question</a:t>
            </a:r>
          </a:p>
          <a:p>
            <a:r>
              <a:rPr lang="id-ID" sz="3600" b="1" dirty="0"/>
              <a:t>Read</a:t>
            </a:r>
          </a:p>
          <a:p>
            <a:r>
              <a:rPr lang="id-ID" sz="3600" b="1" dirty="0"/>
              <a:t>Recite</a:t>
            </a:r>
          </a:p>
          <a:p>
            <a:r>
              <a:rPr lang="id-ID" sz="3600" b="1" dirty="0"/>
              <a:t>Review</a:t>
            </a:r>
            <a:endParaRPr lang="en-ID" sz="3600" b="1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25C13F61-4D30-4489-9389-CA8C947E9AB3}"/>
              </a:ext>
            </a:extLst>
          </p:cNvPr>
          <p:cNvSpPr txBox="1">
            <a:spLocks/>
          </p:cNvSpPr>
          <p:nvPr/>
        </p:nvSpPr>
        <p:spPr>
          <a:xfrm>
            <a:off x="1699591" y="3905801"/>
            <a:ext cx="2418452" cy="785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i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sz="6000" b="1" dirty="0"/>
              <a:t>SQ3R</a:t>
            </a:r>
            <a:endParaRPr lang="en-ID" sz="6000" b="1" dirty="0"/>
          </a:p>
        </p:txBody>
      </p:sp>
    </p:spTree>
    <p:extLst>
      <p:ext uri="{BB962C8B-B14F-4D97-AF65-F5344CB8AC3E}">
        <p14:creationId xmlns:p14="http://schemas.microsoft.com/office/powerpoint/2010/main" val="3758644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E85B1-5B1C-433C-83F3-753A85A17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928" y="947530"/>
            <a:ext cx="3407107" cy="1288775"/>
          </a:xfrm>
        </p:spPr>
        <p:txBody>
          <a:bodyPr/>
          <a:lstStyle/>
          <a:p>
            <a:r>
              <a:rPr lang="id-ID" sz="4000" b="1" dirty="0"/>
              <a:t>PENGERTIAN</a:t>
            </a:r>
            <a:br>
              <a:rPr lang="id-ID" sz="4000" b="1" dirty="0"/>
            </a:br>
            <a:r>
              <a:rPr lang="id-ID" sz="4000" b="1" dirty="0">
                <a:solidFill>
                  <a:srgbClr val="FFC000"/>
                </a:solidFill>
              </a:rPr>
              <a:t>MEMBACA</a:t>
            </a:r>
            <a:endParaRPr lang="en-ID" sz="4000" b="1" dirty="0">
              <a:solidFill>
                <a:srgbClr val="FFC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99F613-D675-4248-B969-C8DED1BF0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0052" y="447261"/>
            <a:ext cx="6917635" cy="597341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C1FDA34-B657-48B6-978E-09CEA3F27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928" y="2395329"/>
            <a:ext cx="3267959" cy="3667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67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92DA-4B92-4085-BC6C-8D63FC275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/>
              <a:t>KATEGORI KECEPATAN MEMBACA</a:t>
            </a:r>
            <a:endParaRPr lang="en-ID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14732D-29CD-4D47-8431-4A1E9C576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6548" y="2533603"/>
            <a:ext cx="7484165" cy="3608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05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B761E-6D6A-4431-A54F-782F8BB2E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658" y="785399"/>
            <a:ext cx="3248081" cy="2305877"/>
          </a:xfrm>
        </p:spPr>
        <p:txBody>
          <a:bodyPr/>
          <a:lstStyle/>
          <a:p>
            <a:r>
              <a:rPr lang="id-ID" sz="3600" b="1" dirty="0">
                <a:latin typeface="Algerian" panose="04020705040A02060702" pitchFamily="82" charset="0"/>
              </a:rPr>
              <a:t>SELAMAT BERLATIH </a:t>
            </a:r>
            <a:r>
              <a:rPr lang="id-ID" sz="3600" b="1" dirty="0">
                <a:solidFill>
                  <a:srgbClr val="FFC000"/>
                </a:solidFill>
              </a:rPr>
              <a:t>MEMBACA CEPAT</a:t>
            </a:r>
            <a:endParaRPr lang="en-ID" sz="36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7421E65-8C50-4B64-8DFF-4992237A9A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965330"/>
              </p:ext>
            </p:extLst>
          </p:nvPr>
        </p:nvGraphicFramePr>
        <p:xfrm>
          <a:off x="5198165" y="536713"/>
          <a:ext cx="6271592" cy="5794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E72488FF-1540-42BF-A792-9F03CA9A78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3593" y="3091276"/>
            <a:ext cx="3419504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48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6A2F1-F540-49A6-8BE8-9B841D3FE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5319" y="778565"/>
            <a:ext cx="2793159" cy="1600200"/>
          </a:xfrm>
        </p:spPr>
        <p:txBody>
          <a:bodyPr/>
          <a:lstStyle/>
          <a:p>
            <a:r>
              <a:rPr lang="id-ID" sz="3200" dirty="0"/>
              <a:t>TUJUAN DAN MANFAAT </a:t>
            </a:r>
            <a:r>
              <a:rPr lang="id-ID" sz="3200" b="1" dirty="0">
                <a:solidFill>
                  <a:srgbClr val="FFC000"/>
                </a:solidFill>
              </a:rPr>
              <a:t>MEMBACA</a:t>
            </a:r>
            <a:endParaRPr lang="en-ID" sz="32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6257B-A7D7-4BDF-AD7A-43243526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8094" y="278296"/>
            <a:ext cx="6271590" cy="6301408"/>
          </a:xfrm>
        </p:spPr>
        <p:txBody>
          <a:bodyPr>
            <a:normAutofit/>
          </a:bodyPr>
          <a:lstStyle/>
          <a:p>
            <a:pPr>
              <a:buFont typeface="+mj-lt"/>
              <a:buAutoNum type="arabicParenR"/>
            </a:pPr>
            <a:r>
              <a:rPr lang="en-ID" sz="2800" dirty="0" err="1">
                <a:latin typeface="Franklin Gothic Medium Cond" panose="020B0606030402020204" pitchFamily="34" charset="0"/>
              </a:rPr>
              <a:t>Menambah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wawasan</a:t>
            </a:r>
            <a:r>
              <a:rPr lang="en-ID" sz="2800" dirty="0">
                <a:latin typeface="Franklin Gothic Medium Cond" panose="020B0606030402020204" pitchFamily="34" charset="0"/>
              </a:rPr>
              <a:t> dan </a:t>
            </a:r>
            <a:r>
              <a:rPr lang="en-ID" sz="2800" dirty="0" err="1">
                <a:latin typeface="Franklin Gothic Medium Cond" panose="020B0606030402020204" pitchFamily="34" charset="0"/>
              </a:rPr>
              <a:t>pengetahuan</a:t>
            </a:r>
            <a:endParaRPr lang="en-ID" sz="2800" dirty="0">
              <a:latin typeface="Franklin Gothic Medium Cond" panose="020B0606030402020204" pitchFamily="34" charset="0"/>
            </a:endParaRPr>
          </a:p>
          <a:p>
            <a:pPr>
              <a:buFont typeface="+mj-lt"/>
              <a:buAutoNum type="arabicParenR"/>
            </a:pPr>
            <a:r>
              <a:rPr lang="en-ID" sz="2800" dirty="0" err="1">
                <a:latin typeface="Franklin Gothic Medium Cond" panose="020B0606030402020204" pitchFamily="34" charset="0"/>
              </a:rPr>
              <a:t>Membuka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jalan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pikiran</a:t>
            </a:r>
            <a:endParaRPr lang="en-ID" sz="2800" dirty="0">
              <a:latin typeface="Franklin Gothic Medium Cond" panose="020B0606030402020204" pitchFamily="34" charset="0"/>
            </a:endParaRPr>
          </a:p>
          <a:p>
            <a:pPr>
              <a:buFont typeface="+mj-lt"/>
              <a:buAutoNum type="arabicParenR"/>
            </a:pPr>
            <a:r>
              <a:rPr lang="en-ID" sz="2800" dirty="0" err="1">
                <a:latin typeface="Franklin Gothic Medium Cond" panose="020B0606030402020204" pitchFamily="34" charset="0"/>
              </a:rPr>
              <a:t>Membuat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otak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lebih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sehat</a:t>
            </a:r>
            <a:endParaRPr lang="en-ID" sz="2800" dirty="0">
              <a:latin typeface="Franklin Gothic Medium Cond" panose="020B0606030402020204" pitchFamily="34" charset="0"/>
            </a:endParaRPr>
          </a:p>
          <a:p>
            <a:pPr>
              <a:buFont typeface="+mj-lt"/>
              <a:buAutoNum type="arabicParenR"/>
            </a:pPr>
            <a:r>
              <a:rPr lang="en-ID" sz="2800" dirty="0" err="1">
                <a:latin typeface="Franklin Gothic Medium Cond" panose="020B0606030402020204" pitchFamily="34" charset="0"/>
              </a:rPr>
              <a:t>Menambah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kosa</a:t>
            </a:r>
            <a:r>
              <a:rPr lang="en-ID" sz="2800" dirty="0">
                <a:latin typeface="Franklin Gothic Medium Cond" panose="020B0606030402020204" pitchFamily="34" charset="0"/>
              </a:rPr>
              <a:t> kata</a:t>
            </a:r>
          </a:p>
          <a:p>
            <a:pPr>
              <a:buFont typeface="+mj-lt"/>
              <a:buAutoNum type="arabicParenR"/>
            </a:pPr>
            <a:r>
              <a:rPr lang="en-ID" sz="2800" dirty="0" err="1">
                <a:latin typeface="Franklin Gothic Medium Cond" panose="020B0606030402020204" pitchFamily="34" charset="0"/>
              </a:rPr>
              <a:t>Meningkatkan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kemampuan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menulis</a:t>
            </a:r>
            <a:endParaRPr lang="en-ID" sz="2800" dirty="0">
              <a:latin typeface="Franklin Gothic Medium Cond" panose="020B0606030402020204" pitchFamily="34" charset="0"/>
            </a:endParaRPr>
          </a:p>
          <a:p>
            <a:pPr>
              <a:buFont typeface="+mj-lt"/>
              <a:buAutoNum type="arabicParenR"/>
            </a:pPr>
            <a:r>
              <a:rPr lang="en-ID" sz="2800" dirty="0" err="1">
                <a:latin typeface="Franklin Gothic Medium Cond" panose="020B0606030402020204" pitchFamily="34" charset="0"/>
              </a:rPr>
              <a:t>Meningkatkan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kemampuan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i="1" dirty="0">
                <a:latin typeface="Franklin Gothic Medium Cond" panose="020B0606030402020204" pitchFamily="34" charset="0"/>
              </a:rPr>
              <a:t>Public Speaking</a:t>
            </a:r>
          </a:p>
          <a:p>
            <a:pPr>
              <a:buFont typeface="+mj-lt"/>
              <a:buAutoNum type="arabicParenR"/>
            </a:pPr>
            <a:r>
              <a:rPr lang="en-ID" sz="2800" dirty="0" err="1">
                <a:latin typeface="Franklin Gothic Medium Cond" panose="020B0606030402020204" pitchFamily="34" charset="0"/>
              </a:rPr>
              <a:t>Mengurangi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stres</a:t>
            </a:r>
            <a:endParaRPr lang="en-ID" sz="2800" dirty="0">
              <a:latin typeface="Franklin Gothic Medium Cond" panose="020B0606030402020204" pitchFamily="34" charset="0"/>
            </a:endParaRPr>
          </a:p>
          <a:p>
            <a:pPr>
              <a:buFont typeface="+mj-lt"/>
              <a:buAutoNum type="arabicParenR"/>
            </a:pPr>
            <a:r>
              <a:rPr lang="en-ID" sz="2800" dirty="0" err="1">
                <a:latin typeface="Franklin Gothic Medium Cond" panose="020B0606030402020204" pitchFamily="34" charset="0"/>
              </a:rPr>
              <a:t>Belajar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dari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pengalaman</a:t>
            </a:r>
            <a:r>
              <a:rPr lang="en-ID" sz="2800" dirty="0">
                <a:latin typeface="Franklin Gothic Medium Cond" panose="020B0606030402020204" pitchFamily="34" charset="0"/>
              </a:rPr>
              <a:t> orang lain</a:t>
            </a:r>
          </a:p>
          <a:p>
            <a:pPr>
              <a:buFont typeface="+mj-lt"/>
              <a:buAutoNum type="arabicParenR"/>
            </a:pPr>
            <a:r>
              <a:rPr lang="en-ID" sz="2800" dirty="0" err="1">
                <a:latin typeface="Franklin Gothic Medium Cond" panose="020B0606030402020204" pitchFamily="34" charset="0"/>
              </a:rPr>
              <a:t>Membuat</a:t>
            </a:r>
            <a:r>
              <a:rPr lang="en-ID" sz="2800" dirty="0">
                <a:latin typeface="Franklin Gothic Medium Cond" panose="020B0606030402020204" pitchFamily="34" charset="0"/>
              </a:rPr>
              <a:t> k</a:t>
            </a:r>
            <a:r>
              <a:rPr lang="id-ID" sz="2800" dirty="0">
                <a:latin typeface="Franklin Gothic Medium Cond" panose="020B0606030402020204" pitchFamily="34" charset="0"/>
              </a:rPr>
              <a:t>ita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lebih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fokus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lagi</a:t>
            </a:r>
            <a:endParaRPr lang="en-ID" sz="2800" dirty="0">
              <a:latin typeface="Franklin Gothic Medium Cond" panose="020B0606030402020204" pitchFamily="34" charset="0"/>
            </a:endParaRPr>
          </a:p>
          <a:p>
            <a:pPr>
              <a:buFont typeface="+mj-lt"/>
              <a:buAutoNum type="arabicParenR"/>
            </a:pPr>
            <a:r>
              <a:rPr lang="en-ID" sz="2800" dirty="0" err="1">
                <a:latin typeface="Franklin Gothic Medium Cond" panose="020B0606030402020204" pitchFamily="34" charset="0"/>
              </a:rPr>
              <a:t>Membuat</a:t>
            </a:r>
            <a:r>
              <a:rPr lang="id-ID" sz="2800" dirty="0">
                <a:latin typeface="Franklin Gothic Medium Cond" panose="020B0606030402020204" pitchFamily="34" charset="0"/>
              </a:rPr>
              <a:t> kita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lebih</a:t>
            </a:r>
            <a:r>
              <a:rPr lang="en-ID" sz="2800" dirty="0">
                <a:latin typeface="Franklin Gothic Medium Cond" panose="020B0606030402020204" pitchFamily="34" charset="0"/>
              </a:rPr>
              <a:t> </a:t>
            </a:r>
            <a:r>
              <a:rPr lang="en-ID" sz="2800" dirty="0" err="1">
                <a:latin typeface="Franklin Gothic Medium Cond" panose="020B0606030402020204" pitchFamily="34" charset="0"/>
              </a:rPr>
              <a:t>bersemangat</a:t>
            </a:r>
            <a:endParaRPr lang="id-ID" sz="2800" dirty="0">
              <a:latin typeface="Franklin Gothic Medium Cond" panose="020B0606030402020204" pitchFamily="34" charset="0"/>
            </a:endParaRPr>
          </a:p>
          <a:p>
            <a:pPr>
              <a:buFont typeface="+mj-lt"/>
              <a:buAutoNum type="arabicParenR"/>
            </a:pPr>
            <a:r>
              <a:rPr lang="id-ID" sz="2800" dirty="0">
                <a:latin typeface="Franklin Gothic Medium Cond" panose="020B0606030402020204" pitchFamily="34" charset="0"/>
              </a:rPr>
              <a:t>....</a:t>
            </a:r>
            <a:endParaRPr lang="en-ID" sz="2800" dirty="0">
              <a:latin typeface="Franklin Gothic Medium Cond" panose="020B06060304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6309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50265-391F-45EA-A96E-049D08D6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271195" cy="706964"/>
          </a:xfrm>
        </p:spPr>
        <p:txBody>
          <a:bodyPr/>
          <a:lstStyle/>
          <a:p>
            <a:pPr algn="ctr"/>
            <a:r>
              <a:rPr lang="id-ID" b="1" dirty="0"/>
              <a:t>MEMBACA MEMBACA MEMBACA</a:t>
            </a:r>
            <a:endParaRPr lang="en-ID" b="1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CF84BD7-06FF-474D-BFE2-9911E1FC96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362852"/>
              </p:ext>
            </p:extLst>
          </p:nvPr>
        </p:nvGraphicFramePr>
        <p:xfrm>
          <a:off x="1155700" y="3170583"/>
          <a:ext cx="9946309" cy="30811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29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050265-391F-45EA-A96E-049D08D6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3" y="973668"/>
            <a:ext cx="9271195" cy="706964"/>
          </a:xfrm>
        </p:spPr>
        <p:txBody>
          <a:bodyPr/>
          <a:lstStyle/>
          <a:p>
            <a:pPr algn="ctr"/>
            <a:r>
              <a:rPr lang="id-ID" b="1" dirty="0"/>
              <a:t>MEMBACA MEMBACA MEMBACA</a:t>
            </a:r>
            <a:endParaRPr lang="en-ID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B59FDE-A212-4288-A4DD-D32939D96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794" y="2931582"/>
            <a:ext cx="5208934" cy="33002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B6247D-8C65-4ACD-A023-EFAD16CBA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271" y="2956843"/>
            <a:ext cx="5208933" cy="355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7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DB5416-5376-48F7-A5C8-770F8267D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14399"/>
            <a:ext cx="3319670" cy="1997765"/>
          </a:xfrm>
        </p:spPr>
        <p:txBody>
          <a:bodyPr/>
          <a:lstStyle/>
          <a:p>
            <a:r>
              <a:rPr lang="id-ID" sz="3600" b="1" dirty="0"/>
              <a:t>CARA </a:t>
            </a:r>
            <a:r>
              <a:rPr lang="id-ID" sz="3600" b="1" dirty="0">
                <a:solidFill>
                  <a:srgbClr val="FFC000"/>
                </a:solidFill>
              </a:rPr>
              <a:t>MEMBACA </a:t>
            </a:r>
            <a:r>
              <a:rPr lang="id-ID" sz="3600" b="1" dirty="0"/>
              <a:t>YANG BENAR</a:t>
            </a:r>
            <a:endParaRPr lang="en-ID" sz="36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F26F3E-6304-44A1-8BBF-0B3706FED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856" y="516835"/>
            <a:ext cx="5552544" cy="5774635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ID" sz="3600" dirty="0" err="1"/>
              <a:t>Niat</a:t>
            </a:r>
            <a:r>
              <a:rPr lang="id-ID" sz="3600" dirty="0"/>
              <a:t> yang kuat</a:t>
            </a:r>
            <a:endParaRPr lang="en-ID" sz="3600" dirty="0"/>
          </a:p>
          <a:p>
            <a:pPr marL="514350" indent="-514350">
              <a:buFont typeface="+mj-lt"/>
              <a:buAutoNum type="arabicPeriod"/>
            </a:pPr>
            <a:r>
              <a:rPr lang="en-ID" sz="3600" dirty="0" err="1"/>
              <a:t>Kenali</a:t>
            </a:r>
            <a:r>
              <a:rPr lang="en-ID" sz="3600" dirty="0"/>
              <a:t> </a:t>
            </a:r>
            <a:r>
              <a:rPr lang="id-ID" sz="3600" dirty="0"/>
              <a:t>tu</a:t>
            </a:r>
            <a:r>
              <a:rPr lang="en-ID" sz="3600" dirty="0" err="1"/>
              <a:t>juan</a:t>
            </a:r>
            <a:r>
              <a:rPr lang="en-ID" sz="3600" dirty="0"/>
              <a:t> </a:t>
            </a:r>
            <a:r>
              <a:rPr lang="id-ID" sz="3600" dirty="0"/>
              <a:t>m</a:t>
            </a:r>
            <a:r>
              <a:rPr lang="en-ID" sz="3600" dirty="0" err="1"/>
              <a:t>embaca</a:t>
            </a:r>
            <a:endParaRPr lang="en-ID" sz="3600" dirty="0"/>
          </a:p>
          <a:p>
            <a:pPr marL="514350" indent="-514350">
              <a:buFont typeface="+mj-lt"/>
              <a:buAutoNum type="arabicPeriod"/>
            </a:pPr>
            <a:r>
              <a:rPr lang="id-ID" sz="3600" dirty="0"/>
              <a:t>T</a:t>
            </a:r>
            <a:r>
              <a:rPr lang="en-ID" sz="3600" dirty="0" err="1"/>
              <a:t>andai</a:t>
            </a:r>
            <a:r>
              <a:rPr lang="en-ID" sz="3600" dirty="0"/>
              <a:t> </a:t>
            </a:r>
            <a:r>
              <a:rPr lang="id-ID" sz="3600" dirty="0"/>
              <a:t>kata/k</a:t>
            </a:r>
            <a:r>
              <a:rPr lang="en-ID" sz="3600" dirty="0" err="1"/>
              <a:t>alimat</a:t>
            </a:r>
            <a:r>
              <a:rPr lang="en-ID" sz="3600" dirty="0"/>
              <a:t> </a:t>
            </a:r>
            <a:r>
              <a:rPr lang="id-ID" sz="3600" dirty="0"/>
              <a:t>yang dianggap penting</a:t>
            </a:r>
            <a:endParaRPr lang="en-ID" sz="3600" dirty="0"/>
          </a:p>
          <a:p>
            <a:pPr marL="514350" indent="-514350">
              <a:buFont typeface="+mj-lt"/>
              <a:buAutoNum type="arabicPeriod"/>
            </a:pPr>
            <a:r>
              <a:rPr lang="id-ID" sz="3600" dirty="0"/>
              <a:t>B</a:t>
            </a:r>
            <a:r>
              <a:rPr lang="en-ID" sz="3600" dirty="0" err="1"/>
              <a:t>uat</a:t>
            </a:r>
            <a:r>
              <a:rPr lang="en-ID" sz="3600" dirty="0"/>
              <a:t> </a:t>
            </a:r>
            <a:r>
              <a:rPr lang="id-ID" sz="3600" dirty="0"/>
              <a:t>r</a:t>
            </a:r>
            <a:r>
              <a:rPr lang="en-ID" sz="3600" dirty="0" err="1"/>
              <a:t>ingkasan</a:t>
            </a:r>
            <a:endParaRPr lang="en-ID" sz="3600" dirty="0"/>
          </a:p>
          <a:p>
            <a:pPr marL="514350" indent="-514350">
              <a:buFont typeface="+mj-lt"/>
              <a:buAutoNum type="arabicPeriod"/>
            </a:pPr>
            <a:r>
              <a:rPr lang="en-ID" sz="3600" dirty="0"/>
              <a:t>Jarak </a:t>
            </a:r>
            <a:r>
              <a:rPr lang="id-ID" sz="3600" dirty="0"/>
              <a:t>b</a:t>
            </a:r>
            <a:r>
              <a:rPr lang="en-ID" sz="3600" dirty="0"/>
              <a:t>aca </a:t>
            </a:r>
            <a:r>
              <a:rPr lang="id-ID" sz="3600" dirty="0"/>
              <a:t>yang pas</a:t>
            </a:r>
            <a:endParaRPr lang="en-ID" sz="3600" dirty="0"/>
          </a:p>
          <a:p>
            <a:pPr marL="514350" indent="-514350">
              <a:buFont typeface="+mj-lt"/>
              <a:buAutoNum type="arabicPeriod"/>
            </a:pPr>
            <a:r>
              <a:rPr lang="id-ID" sz="3600" dirty="0"/>
              <a:t>K</a:t>
            </a:r>
            <a:r>
              <a:rPr lang="en-ID" sz="3600" dirty="0" err="1"/>
              <a:t>enali</a:t>
            </a:r>
            <a:r>
              <a:rPr lang="en-ID" sz="3600" dirty="0"/>
              <a:t> </a:t>
            </a:r>
            <a:r>
              <a:rPr lang="id-ID" sz="3600" dirty="0"/>
              <a:t>s</a:t>
            </a:r>
            <a:r>
              <a:rPr lang="en-ID" sz="3600" dirty="0" err="1"/>
              <a:t>elera</a:t>
            </a:r>
            <a:endParaRPr lang="en-ID" sz="3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1DADB6-4F0D-43FA-A157-11BE86955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52" y="3465513"/>
            <a:ext cx="3728831" cy="217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3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701C46-75C2-4414-B9D5-0D0674367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043" y="695739"/>
            <a:ext cx="8507896" cy="555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67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144DE-3F2B-49D8-888D-5058D99D4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136" y="2060713"/>
            <a:ext cx="3198385" cy="1600200"/>
          </a:xfrm>
        </p:spPr>
        <p:txBody>
          <a:bodyPr/>
          <a:lstStyle/>
          <a:p>
            <a:r>
              <a:rPr lang="id-ID" sz="4000" b="1" dirty="0"/>
              <a:t>JENIS-JENIS </a:t>
            </a:r>
            <a:r>
              <a:rPr lang="id-ID" sz="4000" b="1" dirty="0">
                <a:solidFill>
                  <a:srgbClr val="FFC000"/>
                </a:solidFill>
              </a:rPr>
              <a:t>MEMBACA</a:t>
            </a:r>
            <a:endParaRPr lang="en-ID" sz="4000" b="1" dirty="0">
              <a:solidFill>
                <a:srgbClr val="FFC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F0F781-1F5E-4153-B280-1DFDD9D479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558" y="586405"/>
            <a:ext cx="5673654" cy="5983357"/>
          </a:xfrm>
        </p:spPr>
        <p:txBody>
          <a:bodyPr>
            <a:normAutofit fontScale="85000" lnSpcReduction="10000"/>
          </a:bodyPr>
          <a:lstStyle/>
          <a:p>
            <a:pPr>
              <a:buFont typeface="+mj-lt"/>
              <a:buAutoNum type="arabicPeriod"/>
            </a:pPr>
            <a:r>
              <a:rPr lang="id-ID" sz="3800" b="1" dirty="0"/>
              <a:t>Membaca Cepat</a:t>
            </a:r>
          </a:p>
          <a:p>
            <a:pPr>
              <a:buFont typeface="+mj-lt"/>
              <a:buAutoNum type="arabicPeriod"/>
            </a:pPr>
            <a:r>
              <a:rPr lang="id-ID" sz="3800" b="1" dirty="0"/>
              <a:t>Membaca Intensif </a:t>
            </a:r>
            <a:r>
              <a:rPr lang="id-ID" sz="3800" dirty="0"/>
              <a:t>(detail)</a:t>
            </a:r>
          </a:p>
          <a:p>
            <a:pPr>
              <a:buFont typeface="+mj-lt"/>
              <a:buAutoNum type="arabicPeriod"/>
            </a:pPr>
            <a:r>
              <a:rPr lang="id-ID" sz="3800" b="1" dirty="0"/>
              <a:t>Membaca Ekstensif </a:t>
            </a:r>
            <a:r>
              <a:rPr lang="id-ID" sz="3800" dirty="0"/>
              <a:t>(yang pokok-pokok saja).</a:t>
            </a:r>
          </a:p>
          <a:p>
            <a:pPr>
              <a:buFont typeface="+mj-lt"/>
              <a:buAutoNum type="arabicPeriod"/>
            </a:pPr>
            <a:r>
              <a:rPr lang="id-ID" sz="3800" b="1" dirty="0"/>
              <a:t>Membaca Sekilas </a:t>
            </a:r>
            <a:r>
              <a:rPr lang="id-ID" sz="3800" dirty="0"/>
              <a:t>(</a:t>
            </a:r>
            <a:r>
              <a:rPr lang="id-ID" sz="3800" i="1" dirty="0"/>
              <a:t>skimming</a:t>
            </a:r>
            <a:r>
              <a:rPr lang="id-ID" sz="3800" dirty="0"/>
              <a:t>) (hanya untuk menemukan informasi yang diperlukan).</a:t>
            </a:r>
          </a:p>
          <a:p>
            <a:pPr>
              <a:buFont typeface="+mj-lt"/>
              <a:buAutoNum type="arabicPeriod"/>
            </a:pPr>
            <a:r>
              <a:rPr lang="id-ID" sz="3800" b="1" dirty="0"/>
              <a:t>Membaca Memindai</a:t>
            </a:r>
            <a:r>
              <a:rPr lang="id-ID" sz="3800" dirty="0"/>
              <a:t> (</a:t>
            </a:r>
            <a:r>
              <a:rPr lang="id-ID" sz="3800" i="1" dirty="0"/>
              <a:t>scanning</a:t>
            </a:r>
            <a:r>
              <a:rPr lang="id-ID" sz="3800" dirty="0"/>
              <a:t>) (mencari yang penting, yang pokok saja).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27545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7120-99A3-4854-960E-50C5066FF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884" y="1023364"/>
            <a:ext cx="5454569" cy="706964"/>
          </a:xfrm>
        </p:spPr>
        <p:txBody>
          <a:bodyPr/>
          <a:lstStyle/>
          <a:p>
            <a:r>
              <a:rPr lang="id-ID" b="1" dirty="0"/>
              <a:t>TINGGALKAN MITOS INI</a:t>
            </a:r>
            <a:endParaRPr lang="en-ID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3256C8-0E76-423B-9FF5-25570BD8CC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3091070"/>
            <a:ext cx="9591261" cy="2928730"/>
          </a:xfrm>
        </p:spPr>
        <p:txBody>
          <a:bodyPr>
            <a:normAutofit/>
          </a:bodyPr>
          <a:lstStyle/>
          <a:p>
            <a:r>
              <a:rPr lang="id-ID" sz="3200" dirty="0"/>
              <a:t>Membaca cepat tidak mungkin</a:t>
            </a:r>
          </a:p>
          <a:p>
            <a:r>
              <a:rPr lang="id-ID" sz="3200" dirty="0"/>
              <a:t>Membaca cepat mengurangi kenikmatan membaca</a:t>
            </a:r>
          </a:p>
          <a:p>
            <a:r>
              <a:rPr lang="id-ID" sz="3200" dirty="0"/>
              <a:t>Membaca cepat hanya untuk orang pintar</a:t>
            </a:r>
          </a:p>
          <a:p>
            <a:r>
              <a:rPr lang="id-ID" sz="3200" dirty="0"/>
              <a:t>Membaca cepat itu kebohongan</a:t>
            </a:r>
            <a:endParaRPr lang="en-ID" sz="3200" dirty="0"/>
          </a:p>
        </p:txBody>
      </p:sp>
    </p:spTree>
    <p:extLst>
      <p:ext uri="{BB962C8B-B14F-4D97-AF65-F5344CB8AC3E}">
        <p14:creationId xmlns:p14="http://schemas.microsoft.com/office/powerpoint/2010/main" val="156758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277</TotalTime>
  <Words>288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Algerian</vt:lpstr>
      <vt:lpstr>Arial</vt:lpstr>
      <vt:lpstr>Century Gothic</vt:lpstr>
      <vt:lpstr>Franklin Gothic Medium Cond</vt:lpstr>
      <vt:lpstr>Wingdings 3</vt:lpstr>
      <vt:lpstr>Ion Boardroom</vt:lpstr>
      <vt:lpstr>MEMBACA (CEPAT)</vt:lpstr>
      <vt:lpstr>PENGERTIAN MEMBACA</vt:lpstr>
      <vt:lpstr>TUJUAN DAN MANFAAT MEMBACA</vt:lpstr>
      <vt:lpstr>MEMBACA MEMBACA MEMBACA</vt:lpstr>
      <vt:lpstr>MEMBACA MEMBACA MEMBACA</vt:lpstr>
      <vt:lpstr>CARA MEMBACA YANG BENAR</vt:lpstr>
      <vt:lpstr>PowerPoint Presentation</vt:lpstr>
      <vt:lpstr>JENIS-JENIS MEMBACA</vt:lpstr>
      <vt:lpstr>TINGGALKAN MITOS INI</vt:lpstr>
      <vt:lpstr>MEMBACA CEPAT</vt:lpstr>
      <vt:lpstr>MANFAAT MEMBACA CEPAT</vt:lpstr>
      <vt:lpstr>PowerPoint Presentation</vt:lpstr>
      <vt:lpstr>PowerPoint Presentation</vt:lpstr>
      <vt:lpstr>HAMBATAN DALAM MEMBACA CEPAT</vt:lpstr>
      <vt:lpstr>KEBIASAAN BURUK DALAM MEMBACA</vt:lpstr>
      <vt:lpstr>TEKNIK DASAR MEMBACA CEPAT</vt:lpstr>
      <vt:lpstr>TEKNIK DASAR MEMBACA CEPAT</vt:lpstr>
      <vt:lpstr>TEKNIK DASAR MEMBACA CEPAT</vt:lpstr>
      <vt:lpstr>PROSES MEMBACA TERSTRUKTUR</vt:lpstr>
      <vt:lpstr>KATEGORI KECEPATAN MEMBACA</vt:lpstr>
      <vt:lpstr>SELAMAT BERLATIH MEMBACA CEPAT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MEMBACA</dc:title>
  <dc:creator>Tirto Suwondo</dc:creator>
  <cp:lastModifiedBy>Tirto Suwondo</cp:lastModifiedBy>
  <cp:revision>7</cp:revision>
  <dcterms:created xsi:type="dcterms:W3CDTF">2021-10-07T12:22:31Z</dcterms:created>
  <dcterms:modified xsi:type="dcterms:W3CDTF">2021-10-13T01:09:39Z</dcterms:modified>
</cp:coreProperties>
</file>