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4"/>
  </p:notesMasterIdLst>
  <p:sldIdLst>
    <p:sldId id="342" r:id="rId4"/>
    <p:sldId id="366" r:id="rId5"/>
    <p:sldId id="401" r:id="rId6"/>
    <p:sldId id="402" r:id="rId7"/>
    <p:sldId id="309" r:id="rId8"/>
    <p:sldId id="260" r:id="rId9"/>
    <p:sldId id="400" r:id="rId10"/>
    <p:sldId id="387" r:id="rId11"/>
    <p:sldId id="365" r:id="rId12"/>
    <p:sldId id="34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4" autoAdjust="0"/>
    <p:restoredTop sz="96263" autoAdjust="0"/>
  </p:normalViewPr>
  <p:slideViewPr>
    <p:cSldViewPr snapToGrid="0" showGuides="1">
      <p:cViewPr>
        <p:scale>
          <a:sx n="50" d="100"/>
          <a:sy n="50" d="100"/>
        </p:scale>
        <p:origin x="-498" y="-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5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DDBCD3-13D8-4B61-A324-65F1C4F838CB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27C1F53F-D199-4227-A23E-2B5F143EB982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="" xmlns:a16="http://schemas.microsoft.com/office/drawing/2014/main" id="{4B09402C-7E86-41C9-8E37-9EF71EDF105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="" xmlns:a16="http://schemas.microsoft.com/office/drawing/2014/main" id="{41DF11FE-4210-4E1A-AAC1-AD2FF969D36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0E578CC1-F58F-4C71-AB27-A73396D54EA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="" xmlns:a16="http://schemas.microsoft.com/office/drawing/2014/main" id="{FF38739C-F2ED-4F4B-9A89-B33A3B4C6A3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="" xmlns:a16="http://schemas.microsoft.com/office/drawing/2014/main" id="{42258DA3-8567-4D16-9190-D371531398A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4BFDD25E-3936-4728-A24A-3CD8211A0ED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3ED7D35-2C36-4F32-8052-655C68EBBC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C73A78E6-F71D-4312-BDB2-FA26CAF574B4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099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4EA604A-1015-4952-8EE1-CCE52EC0E000}"/>
              </a:ext>
            </a:extLst>
          </p:cNvPr>
          <p:cNvGrpSpPr/>
          <p:nvPr userDrawn="1"/>
        </p:nvGrpSpPr>
        <p:grpSpPr>
          <a:xfrm>
            <a:off x="3095065" y="1780189"/>
            <a:ext cx="6001870" cy="3297621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39EEB588-97F3-4BF3-B3B2-294329E1431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79AC13C8-EB64-4309-9F83-DE884AB194A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90A07D5B-242A-465B-B3D3-285BCC72495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CF5AF579-3200-4645-9B4A-C34A0B00A82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4BBA6078-E1D1-4C14-AE2A-562D309320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40F2DB06-6191-4D99-A246-B0F044EEB6D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E0B2AB32-6E87-4708-AD26-26A3474DFD6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44A0B59C-D502-416F-87A9-4FFE2F84014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CEDAEF2E-9E44-473D-B13F-ABD8FD1964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77A63B6A-A2C7-42FA-A975-B2C3DBEA0A1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425CD56A-8303-4E00-957E-0BF842A3B05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442D482D-A042-4240-A15D-1E65B56B30D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736F31BD-D2C3-4C53-B8E6-33C74563614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909754" y="1947860"/>
            <a:ext cx="4372493" cy="2669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="" xmlns:a16="http://schemas.microsoft.com/office/drawing/2014/main" id="{9D8BBD3D-237B-4299-A310-B537C2DF7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A4D04C45-E5C5-429E-8FEB-242422C9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EF1A3B15-16A3-4BCD-86F0-46F64E828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9775255E-9C46-4A31-AC1B-9A2565E8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7E62B-E8A4-4332-9DEC-7E27A86D8E4E}" type="datetimeFigureOut">
              <a:rPr lang="id-ID" smtClean="0"/>
              <a:t>02/11/2021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E6839D62-DB75-4E85-90EB-F29DF05F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CEEEB4A5-4B3C-4254-9CEC-0350C114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FD4786-ECEC-49B2-AA07-235A572C77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518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13535E56-6EA7-41B9-A6E1-446880E9A2E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BF8535-33F5-497D-88F9-945289B7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02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75458041-BCC9-4D92-9490-8AF60C0098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="" xmlns:a16="http://schemas.microsoft.com/office/drawing/2014/main" id="{E26C6D06-6A68-4FCA-8E86-84C6A4BCE96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="" xmlns:a16="http://schemas.microsoft.com/office/drawing/2014/main" id="{7EA72833-AD93-4833-9A2D-CEDAD0BA74B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="" xmlns:a16="http://schemas.microsoft.com/office/drawing/2014/main" id="{E974C75D-D81B-497C-9C4E-F1BB2C01057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80" r:id="rId7"/>
    <p:sldLayoutId id="2147483681" r:id="rId8"/>
    <p:sldLayoutId id="2147483682" r:id="rId9"/>
    <p:sldLayoutId id="2147483684" r:id="rId10"/>
    <p:sldLayoutId id="2147483692" r:id="rId11"/>
    <p:sldLayoutId id="2147483686" r:id="rId12"/>
    <p:sldLayoutId id="2147483689" r:id="rId13"/>
    <p:sldLayoutId id="2147483687" r:id="rId14"/>
    <p:sldLayoutId id="2147483688" r:id="rId15"/>
    <p:sldLayoutId id="2147483671" r:id="rId16"/>
    <p:sldLayoutId id="2147483672" r:id="rId17"/>
    <p:sldLayoutId id="2147483694" r:id="rId18"/>
    <p:sldLayoutId id="214748369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3815256" y="1763476"/>
            <a:ext cx="78487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 smtClean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Bahnschrift Light SemiCondensed" panose="020B0502040204020203" pitchFamily="34" charset="0"/>
                <a:cs typeface="Arial" pitchFamily="34" charset="0"/>
              </a:rPr>
              <a:t>PRAKTEK  APLIKASI UMUM BIDANG KEARSIPAN DINAMIS </a:t>
            </a:r>
            <a:endParaRPr lang="ko-KR" altLang="en-US" sz="2400" b="1" dirty="0">
              <a:gradFill flip="none" rotWithShape="1">
                <a:gsLst>
                  <a:gs pos="0">
                    <a:schemeClr val="accent1"/>
                  </a:gs>
                  <a:gs pos="70000">
                    <a:schemeClr val="accent3"/>
                  </a:gs>
                  <a:gs pos="35000">
                    <a:schemeClr val="accent2"/>
                  </a:gs>
                  <a:gs pos="100000">
                    <a:schemeClr val="accent4"/>
                  </a:gs>
                </a:gsLst>
                <a:lin ang="0" scaled="1"/>
                <a:tileRect/>
              </a:gradFill>
              <a:latin typeface="Bahnschrift Light SemiCondensed" panose="020B0502040204020203" pitchFamily="34" charset="0"/>
              <a:cs typeface="Arial" pitchFamily="34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-3301" y="5486400"/>
            <a:ext cx="12195301" cy="1447800"/>
            <a:chOff x="214282" y="5922506"/>
            <a:chExt cx="8704380" cy="703985"/>
          </a:xfrm>
        </p:grpSpPr>
        <p:pic>
          <p:nvPicPr>
            <p:cNvPr id="4" name="Picture 9" descr="DSC_0019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176" y="5922506"/>
              <a:ext cx="1034642" cy="688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DSC_026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005" y="5922506"/>
              <a:ext cx="1023484" cy="68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DSC_00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109" y="5922506"/>
              <a:ext cx="1029005" cy="68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5922506"/>
              <a:ext cx="1026091" cy="687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204" y="5922506"/>
              <a:ext cx="1030203" cy="68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0467" y="5922506"/>
              <a:ext cx="1148195" cy="703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8" cstate="print">
              <a:lum bright="20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374" y="5922506"/>
              <a:ext cx="1020534" cy="68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PRESIDEN 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4" y="5922506"/>
              <a:ext cx="571504" cy="685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DSC_025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438" y="5922506"/>
              <a:ext cx="1024338" cy="68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Placeholder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5492"/>
          <a:stretch>
            <a:fillRect/>
          </a:stretch>
        </p:blipFill>
        <p:spPr>
          <a:xfrm>
            <a:off x="2" y="0"/>
            <a:ext cx="4240246" cy="685801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5123740" y="4546036"/>
            <a:ext cx="651006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 smtClean="0">
                <a:latin typeface="+mj-lt"/>
                <a:cs typeface="Arial" pitchFamily="34" charset="0"/>
              </a:rPr>
              <a:t>OLEH : DWI H CIPTO</a:t>
            </a:r>
          </a:p>
          <a:p>
            <a:pPr algn="r"/>
            <a:r>
              <a:rPr lang="en-US" altLang="ko-KR" sz="1400" b="1" dirty="0" smtClean="0">
                <a:latin typeface="+mj-lt"/>
                <a:cs typeface="Arial" pitchFamily="34" charset="0"/>
              </a:rPr>
              <a:t> ARSIP NASIONAL REPUBLIK INDONESIA</a:t>
            </a:r>
          </a:p>
          <a:p>
            <a:pPr algn="r"/>
            <a:r>
              <a:rPr lang="en-US" altLang="ko-KR" sz="1400" b="1" dirty="0" smtClean="0">
                <a:latin typeface="+mj-lt"/>
                <a:cs typeface="Arial" pitchFamily="34" charset="0"/>
              </a:rPr>
              <a:t>TAHUN 2021</a:t>
            </a:r>
            <a:endParaRPr lang="ko-KR" altLang="en-US" sz="1400" b="1" dirty="0">
              <a:latin typeface="+mj-lt"/>
              <a:cs typeface="Arial" pitchFamily="34" charset="0"/>
            </a:endParaRPr>
          </a:p>
        </p:txBody>
      </p:sp>
      <p:pic>
        <p:nvPicPr>
          <p:cNvPr id="15" name="Picture 2" descr="C:\Users\user\Desktop\a.bm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909" y="315651"/>
            <a:ext cx="20002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>
            <a:extLst>
              <a:ext uri="{FF2B5EF4-FFF2-40B4-BE49-F238E27FC236}">
                <a16:creationId xmlns="" xmlns:a16="http://schemas.microsoft.com/office/drawing/2014/main" id="{8BF93A42-9473-4141-BD52-86F37347F7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62" y="2211295"/>
            <a:ext cx="3698303" cy="129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220725" y="5310308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 smtClean="0">
                <a:latin typeface="Bahnschrift Light Condensed" panose="020B0502040204020203" pitchFamily="34" charset="0"/>
                <a:cs typeface="Arial" pitchFamily="34" charset="0"/>
              </a:rPr>
              <a:t>TERIMA KASIH</a:t>
            </a:r>
            <a:endParaRPr lang="ko-KR" altLang="en-US" sz="6000" dirty="0">
              <a:latin typeface="Bahnschrift Light Condensed" panose="020B0502040204020203" pitchFamily="34" charset="0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F25C192-839A-4528-B635-404101105A89}"/>
              </a:ext>
            </a:extLst>
          </p:cNvPr>
          <p:cNvGrpSpPr/>
          <p:nvPr/>
        </p:nvGrpSpPr>
        <p:grpSpPr>
          <a:xfrm>
            <a:off x="1924334" y="1750650"/>
            <a:ext cx="8789159" cy="2724815"/>
            <a:chOff x="503345" y="1231402"/>
            <a:chExt cx="11357067" cy="5120308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A138A101-3785-492F-A018-4597EA5D937F}"/>
                </a:ext>
              </a:extLst>
            </p:cNvPr>
            <p:cNvGrpSpPr/>
            <p:nvPr/>
          </p:nvGrpSpPr>
          <p:grpSpPr>
            <a:xfrm>
              <a:off x="1994058" y="4428547"/>
              <a:ext cx="8203884" cy="1923163"/>
              <a:chOff x="381853" y="4955396"/>
              <a:chExt cx="11336613" cy="1491871"/>
            </a:xfrm>
          </p:grpSpPr>
          <p:sp>
            <p:nvSpPr>
              <p:cNvPr id="22" name="Freeform: Shape 3">
                <a:extLst>
                  <a:ext uri="{FF2B5EF4-FFF2-40B4-BE49-F238E27FC236}">
                    <a16:creationId xmlns="" xmlns:a16="http://schemas.microsoft.com/office/drawing/2014/main" id="{93686461-2217-43DF-AD4B-6D91A50D9CDF}"/>
                  </a:ext>
                </a:extLst>
              </p:cNvPr>
              <p:cNvSpPr/>
              <p:nvPr/>
            </p:nvSpPr>
            <p:spPr>
              <a:xfrm>
                <a:off x="381853" y="4955396"/>
                <a:ext cx="5712918" cy="1491871"/>
              </a:xfrm>
              <a:custGeom>
                <a:avLst/>
                <a:gdLst>
                  <a:gd name="connsiteX0" fmla="*/ 5655946 w 7915276"/>
                  <a:gd name="connsiteY0" fmla="*/ 914400 h 1920240"/>
                  <a:gd name="connsiteX1" fmla="*/ 5697856 w 7915276"/>
                  <a:gd name="connsiteY1" fmla="*/ 914400 h 1920240"/>
                  <a:gd name="connsiteX2" fmla="*/ 5743576 w 7915276"/>
                  <a:gd name="connsiteY2" fmla="*/ 960120 h 1920240"/>
                  <a:gd name="connsiteX3" fmla="*/ 5697856 w 7915276"/>
                  <a:gd name="connsiteY3" fmla="*/ 1005840 h 1920240"/>
                  <a:gd name="connsiteX4" fmla="*/ 5655946 w 7915276"/>
                  <a:gd name="connsiteY4" fmla="*/ 1005840 h 1920240"/>
                  <a:gd name="connsiteX5" fmla="*/ 5610226 w 7915276"/>
                  <a:gd name="connsiteY5" fmla="*/ 960120 h 1920240"/>
                  <a:gd name="connsiteX6" fmla="*/ 5655946 w 7915276"/>
                  <a:gd name="connsiteY6" fmla="*/ 914400 h 1920240"/>
                  <a:gd name="connsiteX7" fmla="*/ 1514477 w 7915276"/>
                  <a:gd name="connsiteY7" fmla="*/ 868680 h 1920240"/>
                  <a:gd name="connsiteX8" fmla="*/ 1581151 w 7915276"/>
                  <a:gd name="connsiteY8" fmla="*/ 935355 h 1920240"/>
                  <a:gd name="connsiteX9" fmla="*/ 1581151 w 7915276"/>
                  <a:gd name="connsiteY9" fmla="*/ 984885 h 1920240"/>
                  <a:gd name="connsiteX10" fmla="*/ 1514477 w 7915276"/>
                  <a:gd name="connsiteY10" fmla="*/ 1051560 h 1920240"/>
                  <a:gd name="connsiteX11" fmla="*/ 1447801 w 7915276"/>
                  <a:gd name="connsiteY11" fmla="*/ 984885 h 1920240"/>
                  <a:gd name="connsiteX12" fmla="*/ 1447801 w 7915276"/>
                  <a:gd name="connsiteY12" fmla="*/ 935355 h 1920240"/>
                  <a:gd name="connsiteX13" fmla="*/ 1514477 w 7915276"/>
                  <a:gd name="connsiteY13" fmla="*/ 868680 h 1920240"/>
                  <a:gd name="connsiteX14" fmla="*/ 1695451 w 7915276"/>
                  <a:gd name="connsiteY14" fmla="*/ 822960 h 1920240"/>
                  <a:gd name="connsiteX15" fmla="*/ 1762126 w 7915276"/>
                  <a:gd name="connsiteY15" fmla="*/ 889635 h 1920240"/>
                  <a:gd name="connsiteX16" fmla="*/ 1762126 w 7915276"/>
                  <a:gd name="connsiteY16" fmla="*/ 1030605 h 1920240"/>
                  <a:gd name="connsiteX17" fmla="*/ 1695451 w 7915276"/>
                  <a:gd name="connsiteY17" fmla="*/ 1097280 h 1920240"/>
                  <a:gd name="connsiteX18" fmla="*/ 1628777 w 7915276"/>
                  <a:gd name="connsiteY18" fmla="*/ 1030605 h 1920240"/>
                  <a:gd name="connsiteX19" fmla="*/ 1628777 w 7915276"/>
                  <a:gd name="connsiteY19" fmla="*/ 889635 h 1920240"/>
                  <a:gd name="connsiteX20" fmla="*/ 1695451 w 7915276"/>
                  <a:gd name="connsiteY20" fmla="*/ 822960 h 1920240"/>
                  <a:gd name="connsiteX21" fmla="*/ 1152526 w 7915276"/>
                  <a:gd name="connsiteY21" fmla="*/ 822960 h 1920240"/>
                  <a:gd name="connsiteX22" fmla="*/ 1219202 w 7915276"/>
                  <a:gd name="connsiteY22" fmla="*/ 889635 h 1920240"/>
                  <a:gd name="connsiteX23" fmla="*/ 1219202 w 7915276"/>
                  <a:gd name="connsiteY23" fmla="*/ 1030605 h 1920240"/>
                  <a:gd name="connsiteX24" fmla="*/ 1152526 w 7915276"/>
                  <a:gd name="connsiteY24" fmla="*/ 1097280 h 1920240"/>
                  <a:gd name="connsiteX25" fmla="*/ 1085851 w 7915276"/>
                  <a:gd name="connsiteY25" fmla="*/ 1030605 h 1920240"/>
                  <a:gd name="connsiteX26" fmla="*/ 1085851 w 7915276"/>
                  <a:gd name="connsiteY26" fmla="*/ 889635 h 1920240"/>
                  <a:gd name="connsiteX27" fmla="*/ 1152526 w 7915276"/>
                  <a:gd name="connsiteY27" fmla="*/ 822960 h 1920240"/>
                  <a:gd name="connsiteX28" fmla="*/ 7848601 w 7915276"/>
                  <a:gd name="connsiteY28" fmla="*/ 777240 h 1920240"/>
                  <a:gd name="connsiteX29" fmla="*/ 7915276 w 7915276"/>
                  <a:gd name="connsiteY29" fmla="*/ 843915 h 1920240"/>
                  <a:gd name="connsiteX30" fmla="*/ 7915276 w 7915276"/>
                  <a:gd name="connsiteY30" fmla="*/ 1076325 h 1920240"/>
                  <a:gd name="connsiteX31" fmla="*/ 7848601 w 7915276"/>
                  <a:gd name="connsiteY31" fmla="*/ 1143000 h 1920240"/>
                  <a:gd name="connsiteX32" fmla="*/ 7781926 w 7915276"/>
                  <a:gd name="connsiteY32" fmla="*/ 1076325 h 1920240"/>
                  <a:gd name="connsiteX33" fmla="*/ 7781926 w 7915276"/>
                  <a:gd name="connsiteY33" fmla="*/ 843915 h 1920240"/>
                  <a:gd name="connsiteX34" fmla="*/ 7848601 w 7915276"/>
                  <a:gd name="connsiteY34" fmla="*/ 777240 h 1920240"/>
                  <a:gd name="connsiteX35" fmla="*/ 1876426 w 7915276"/>
                  <a:gd name="connsiteY35" fmla="*/ 777240 h 1920240"/>
                  <a:gd name="connsiteX36" fmla="*/ 1943101 w 7915276"/>
                  <a:gd name="connsiteY36" fmla="*/ 843915 h 1920240"/>
                  <a:gd name="connsiteX37" fmla="*/ 1943101 w 7915276"/>
                  <a:gd name="connsiteY37" fmla="*/ 1076325 h 1920240"/>
                  <a:gd name="connsiteX38" fmla="*/ 1876426 w 7915276"/>
                  <a:gd name="connsiteY38" fmla="*/ 1143000 h 1920240"/>
                  <a:gd name="connsiteX39" fmla="*/ 1809751 w 7915276"/>
                  <a:gd name="connsiteY39" fmla="*/ 1076325 h 1920240"/>
                  <a:gd name="connsiteX40" fmla="*/ 1809751 w 7915276"/>
                  <a:gd name="connsiteY40" fmla="*/ 843915 h 1920240"/>
                  <a:gd name="connsiteX41" fmla="*/ 1876426 w 7915276"/>
                  <a:gd name="connsiteY41" fmla="*/ 777240 h 1920240"/>
                  <a:gd name="connsiteX42" fmla="*/ 1333501 w 7915276"/>
                  <a:gd name="connsiteY42" fmla="*/ 777240 h 1920240"/>
                  <a:gd name="connsiteX43" fmla="*/ 1400176 w 7915276"/>
                  <a:gd name="connsiteY43" fmla="*/ 843915 h 1920240"/>
                  <a:gd name="connsiteX44" fmla="*/ 1400176 w 7915276"/>
                  <a:gd name="connsiteY44" fmla="*/ 1076325 h 1920240"/>
                  <a:gd name="connsiteX45" fmla="*/ 1333501 w 7915276"/>
                  <a:gd name="connsiteY45" fmla="*/ 1143000 h 1920240"/>
                  <a:gd name="connsiteX46" fmla="*/ 1266826 w 7915276"/>
                  <a:gd name="connsiteY46" fmla="*/ 1076325 h 1920240"/>
                  <a:gd name="connsiteX47" fmla="*/ 1266826 w 7915276"/>
                  <a:gd name="connsiteY47" fmla="*/ 843915 h 1920240"/>
                  <a:gd name="connsiteX48" fmla="*/ 1333501 w 7915276"/>
                  <a:gd name="connsiteY48" fmla="*/ 777240 h 1920240"/>
                  <a:gd name="connsiteX49" fmla="*/ 7305676 w 7915276"/>
                  <a:gd name="connsiteY49" fmla="*/ 731520 h 1920240"/>
                  <a:gd name="connsiteX50" fmla="*/ 7372351 w 7915276"/>
                  <a:gd name="connsiteY50" fmla="*/ 798195 h 1920240"/>
                  <a:gd name="connsiteX51" fmla="*/ 7372351 w 7915276"/>
                  <a:gd name="connsiteY51" fmla="*/ 1122045 h 1920240"/>
                  <a:gd name="connsiteX52" fmla="*/ 7305676 w 7915276"/>
                  <a:gd name="connsiteY52" fmla="*/ 1188720 h 1920240"/>
                  <a:gd name="connsiteX53" fmla="*/ 7239001 w 7915276"/>
                  <a:gd name="connsiteY53" fmla="*/ 1122045 h 1920240"/>
                  <a:gd name="connsiteX54" fmla="*/ 7239001 w 7915276"/>
                  <a:gd name="connsiteY54" fmla="*/ 798195 h 1920240"/>
                  <a:gd name="connsiteX55" fmla="*/ 7305676 w 7915276"/>
                  <a:gd name="connsiteY55" fmla="*/ 731520 h 1920240"/>
                  <a:gd name="connsiteX56" fmla="*/ 5314951 w 7915276"/>
                  <a:gd name="connsiteY56" fmla="*/ 731520 h 1920240"/>
                  <a:gd name="connsiteX57" fmla="*/ 5381626 w 7915276"/>
                  <a:gd name="connsiteY57" fmla="*/ 798195 h 1920240"/>
                  <a:gd name="connsiteX58" fmla="*/ 5381626 w 7915276"/>
                  <a:gd name="connsiteY58" fmla="*/ 1122045 h 1920240"/>
                  <a:gd name="connsiteX59" fmla="*/ 5314951 w 7915276"/>
                  <a:gd name="connsiteY59" fmla="*/ 1188720 h 1920240"/>
                  <a:gd name="connsiteX60" fmla="*/ 5248276 w 7915276"/>
                  <a:gd name="connsiteY60" fmla="*/ 1122045 h 1920240"/>
                  <a:gd name="connsiteX61" fmla="*/ 5248276 w 7915276"/>
                  <a:gd name="connsiteY61" fmla="*/ 798195 h 1920240"/>
                  <a:gd name="connsiteX62" fmla="*/ 5314951 w 7915276"/>
                  <a:gd name="connsiteY62" fmla="*/ 731520 h 1920240"/>
                  <a:gd name="connsiteX63" fmla="*/ 2057401 w 7915276"/>
                  <a:gd name="connsiteY63" fmla="*/ 731520 h 1920240"/>
                  <a:gd name="connsiteX64" fmla="*/ 2124076 w 7915276"/>
                  <a:gd name="connsiteY64" fmla="*/ 798195 h 1920240"/>
                  <a:gd name="connsiteX65" fmla="*/ 2124076 w 7915276"/>
                  <a:gd name="connsiteY65" fmla="*/ 1122045 h 1920240"/>
                  <a:gd name="connsiteX66" fmla="*/ 2057401 w 7915276"/>
                  <a:gd name="connsiteY66" fmla="*/ 1188720 h 1920240"/>
                  <a:gd name="connsiteX67" fmla="*/ 1990726 w 7915276"/>
                  <a:gd name="connsiteY67" fmla="*/ 1122045 h 1920240"/>
                  <a:gd name="connsiteX68" fmla="*/ 1990726 w 7915276"/>
                  <a:gd name="connsiteY68" fmla="*/ 798195 h 1920240"/>
                  <a:gd name="connsiteX69" fmla="*/ 2057401 w 7915276"/>
                  <a:gd name="connsiteY69" fmla="*/ 731520 h 1920240"/>
                  <a:gd name="connsiteX70" fmla="*/ 971551 w 7915276"/>
                  <a:gd name="connsiteY70" fmla="*/ 731520 h 1920240"/>
                  <a:gd name="connsiteX71" fmla="*/ 1038226 w 7915276"/>
                  <a:gd name="connsiteY71" fmla="*/ 798195 h 1920240"/>
                  <a:gd name="connsiteX72" fmla="*/ 1038226 w 7915276"/>
                  <a:gd name="connsiteY72" fmla="*/ 1122045 h 1920240"/>
                  <a:gd name="connsiteX73" fmla="*/ 971551 w 7915276"/>
                  <a:gd name="connsiteY73" fmla="*/ 1188720 h 1920240"/>
                  <a:gd name="connsiteX74" fmla="*/ 904876 w 7915276"/>
                  <a:gd name="connsiteY74" fmla="*/ 1122045 h 1920240"/>
                  <a:gd name="connsiteX75" fmla="*/ 904876 w 7915276"/>
                  <a:gd name="connsiteY75" fmla="*/ 798195 h 1920240"/>
                  <a:gd name="connsiteX76" fmla="*/ 971551 w 7915276"/>
                  <a:gd name="connsiteY76" fmla="*/ 731520 h 1920240"/>
                  <a:gd name="connsiteX77" fmla="*/ 5857876 w 7915276"/>
                  <a:gd name="connsiteY77" fmla="*/ 685800 h 1920240"/>
                  <a:gd name="connsiteX78" fmla="*/ 5924551 w 7915276"/>
                  <a:gd name="connsiteY78" fmla="*/ 752475 h 1920240"/>
                  <a:gd name="connsiteX79" fmla="*/ 5924551 w 7915276"/>
                  <a:gd name="connsiteY79" fmla="*/ 1167765 h 1920240"/>
                  <a:gd name="connsiteX80" fmla="*/ 5857876 w 7915276"/>
                  <a:gd name="connsiteY80" fmla="*/ 1234440 h 1920240"/>
                  <a:gd name="connsiteX81" fmla="*/ 5791201 w 7915276"/>
                  <a:gd name="connsiteY81" fmla="*/ 1167765 h 1920240"/>
                  <a:gd name="connsiteX82" fmla="*/ 5791201 w 7915276"/>
                  <a:gd name="connsiteY82" fmla="*/ 752475 h 1920240"/>
                  <a:gd name="connsiteX83" fmla="*/ 5857876 w 7915276"/>
                  <a:gd name="connsiteY83" fmla="*/ 685800 h 1920240"/>
                  <a:gd name="connsiteX84" fmla="*/ 5495926 w 7915276"/>
                  <a:gd name="connsiteY84" fmla="*/ 685800 h 1920240"/>
                  <a:gd name="connsiteX85" fmla="*/ 5562601 w 7915276"/>
                  <a:gd name="connsiteY85" fmla="*/ 752475 h 1920240"/>
                  <a:gd name="connsiteX86" fmla="*/ 5562601 w 7915276"/>
                  <a:gd name="connsiteY86" fmla="*/ 1167765 h 1920240"/>
                  <a:gd name="connsiteX87" fmla="*/ 5495926 w 7915276"/>
                  <a:gd name="connsiteY87" fmla="*/ 1234440 h 1920240"/>
                  <a:gd name="connsiteX88" fmla="*/ 5429251 w 7915276"/>
                  <a:gd name="connsiteY88" fmla="*/ 1167765 h 1920240"/>
                  <a:gd name="connsiteX89" fmla="*/ 5429251 w 7915276"/>
                  <a:gd name="connsiteY89" fmla="*/ 752475 h 1920240"/>
                  <a:gd name="connsiteX90" fmla="*/ 5495926 w 7915276"/>
                  <a:gd name="connsiteY90" fmla="*/ 685800 h 1920240"/>
                  <a:gd name="connsiteX91" fmla="*/ 2238376 w 7915276"/>
                  <a:gd name="connsiteY91" fmla="*/ 685800 h 1920240"/>
                  <a:gd name="connsiteX92" fmla="*/ 2305051 w 7915276"/>
                  <a:gd name="connsiteY92" fmla="*/ 752475 h 1920240"/>
                  <a:gd name="connsiteX93" fmla="*/ 2305051 w 7915276"/>
                  <a:gd name="connsiteY93" fmla="*/ 1167765 h 1920240"/>
                  <a:gd name="connsiteX94" fmla="*/ 2238376 w 7915276"/>
                  <a:gd name="connsiteY94" fmla="*/ 1234440 h 1920240"/>
                  <a:gd name="connsiteX95" fmla="*/ 2171701 w 7915276"/>
                  <a:gd name="connsiteY95" fmla="*/ 1167765 h 1920240"/>
                  <a:gd name="connsiteX96" fmla="*/ 2171701 w 7915276"/>
                  <a:gd name="connsiteY96" fmla="*/ 752475 h 1920240"/>
                  <a:gd name="connsiteX97" fmla="*/ 2238376 w 7915276"/>
                  <a:gd name="connsiteY97" fmla="*/ 685800 h 1920240"/>
                  <a:gd name="connsiteX98" fmla="*/ 609602 w 7915276"/>
                  <a:gd name="connsiteY98" fmla="*/ 679356 h 1920240"/>
                  <a:gd name="connsiteX99" fmla="*/ 676276 w 7915276"/>
                  <a:gd name="connsiteY99" fmla="*/ 746031 h 1920240"/>
                  <a:gd name="connsiteX100" fmla="*/ 676275 w 7915276"/>
                  <a:gd name="connsiteY100" fmla="*/ 1174211 h 1920240"/>
                  <a:gd name="connsiteX101" fmla="*/ 609600 w 7915276"/>
                  <a:gd name="connsiteY101" fmla="*/ 1240886 h 1920240"/>
                  <a:gd name="connsiteX102" fmla="*/ 609602 w 7915276"/>
                  <a:gd name="connsiteY102" fmla="*/ 1240885 h 1920240"/>
                  <a:gd name="connsiteX103" fmla="*/ 542926 w 7915276"/>
                  <a:gd name="connsiteY103" fmla="*/ 1174210 h 1920240"/>
                  <a:gd name="connsiteX104" fmla="*/ 542926 w 7915276"/>
                  <a:gd name="connsiteY104" fmla="*/ 746031 h 1920240"/>
                  <a:gd name="connsiteX105" fmla="*/ 609602 w 7915276"/>
                  <a:gd name="connsiteY105" fmla="*/ 679356 h 1920240"/>
                  <a:gd name="connsiteX106" fmla="*/ 6943726 w 7915276"/>
                  <a:gd name="connsiteY106" fmla="*/ 640080 h 1920240"/>
                  <a:gd name="connsiteX107" fmla="*/ 7010401 w 7915276"/>
                  <a:gd name="connsiteY107" fmla="*/ 706755 h 1920240"/>
                  <a:gd name="connsiteX108" fmla="*/ 7010401 w 7915276"/>
                  <a:gd name="connsiteY108" fmla="*/ 1213485 h 1920240"/>
                  <a:gd name="connsiteX109" fmla="*/ 6943726 w 7915276"/>
                  <a:gd name="connsiteY109" fmla="*/ 1280160 h 1920240"/>
                  <a:gd name="connsiteX110" fmla="*/ 6877051 w 7915276"/>
                  <a:gd name="connsiteY110" fmla="*/ 1213485 h 1920240"/>
                  <a:gd name="connsiteX111" fmla="*/ 6877051 w 7915276"/>
                  <a:gd name="connsiteY111" fmla="*/ 706755 h 1920240"/>
                  <a:gd name="connsiteX112" fmla="*/ 6943726 w 7915276"/>
                  <a:gd name="connsiteY112" fmla="*/ 640080 h 1920240"/>
                  <a:gd name="connsiteX113" fmla="*/ 5133976 w 7915276"/>
                  <a:gd name="connsiteY113" fmla="*/ 640080 h 1920240"/>
                  <a:gd name="connsiteX114" fmla="*/ 5200651 w 7915276"/>
                  <a:gd name="connsiteY114" fmla="*/ 706755 h 1920240"/>
                  <a:gd name="connsiteX115" fmla="*/ 5200651 w 7915276"/>
                  <a:gd name="connsiteY115" fmla="*/ 1213485 h 1920240"/>
                  <a:gd name="connsiteX116" fmla="*/ 5133976 w 7915276"/>
                  <a:gd name="connsiteY116" fmla="*/ 1280160 h 1920240"/>
                  <a:gd name="connsiteX117" fmla="*/ 5067301 w 7915276"/>
                  <a:gd name="connsiteY117" fmla="*/ 1213485 h 1920240"/>
                  <a:gd name="connsiteX118" fmla="*/ 5067301 w 7915276"/>
                  <a:gd name="connsiteY118" fmla="*/ 706755 h 1920240"/>
                  <a:gd name="connsiteX119" fmla="*/ 5133976 w 7915276"/>
                  <a:gd name="connsiteY119" fmla="*/ 640080 h 1920240"/>
                  <a:gd name="connsiteX120" fmla="*/ 790576 w 7915276"/>
                  <a:gd name="connsiteY120" fmla="*/ 640080 h 1920240"/>
                  <a:gd name="connsiteX121" fmla="*/ 857251 w 7915276"/>
                  <a:gd name="connsiteY121" fmla="*/ 706755 h 1920240"/>
                  <a:gd name="connsiteX122" fmla="*/ 857251 w 7915276"/>
                  <a:gd name="connsiteY122" fmla="*/ 1213485 h 1920240"/>
                  <a:gd name="connsiteX123" fmla="*/ 790576 w 7915276"/>
                  <a:gd name="connsiteY123" fmla="*/ 1280160 h 1920240"/>
                  <a:gd name="connsiteX124" fmla="*/ 723902 w 7915276"/>
                  <a:gd name="connsiteY124" fmla="*/ 1213485 h 1920240"/>
                  <a:gd name="connsiteX125" fmla="*/ 723902 w 7915276"/>
                  <a:gd name="connsiteY125" fmla="*/ 706755 h 1920240"/>
                  <a:gd name="connsiteX126" fmla="*/ 790576 w 7915276"/>
                  <a:gd name="connsiteY126" fmla="*/ 640080 h 1920240"/>
                  <a:gd name="connsiteX127" fmla="*/ 7486651 w 7915276"/>
                  <a:gd name="connsiteY127" fmla="*/ 548640 h 1920240"/>
                  <a:gd name="connsiteX128" fmla="*/ 7553326 w 7915276"/>
                  <a:gd name="connsiteY128" fmla="*/ 615315 h 1920240"/>
                  <a:gd name="connsiteX129" fmla="*/ 7553326 w 7915276"/>
                  <a:gd name="connsiteY129" fmla="*/ 1304925 h 1920240"/>
                  <a:gd name="connsiteX130" fmla="*/ 7486651 w 7915276"/>
                  <a:gd name="connsiteY130" fmla="*/ 1371600 h 1920240"/>
                  <a:gd name="connsiteX131" fmla="*/ 7419976 w 7915276"/>
                  <a:gd name="connsiteY131" fmla="*/ 1304925 h 1920240"/>
                  <a:gd name="connsiteX132" fmla="*/ 7419976 w 7915276"/>
                  <a:gd name="connsiteY132" fmla="*/ 615315 h 1920240"/>
                  <a:gd name="connsiteX133" fmla="*/ 7486651 w 7915276"/>
                  <a:gd name="connsiteY133" fmla="*/ 548640 h 1920240"/>
                  <a:gd name="connsiteX134" fmla="*/ 2419351 w 7915276"/>
                  <a:gd name="connsiteY134" fmla="*/ 548640 h 1920240"/>
                  <a:gd name="connsiteX135" fmla="*/ 2486026 w 7915276"/>
                  <a:gd name="connsiteY135" fmla="*/ 615315 h 1920240"/>
                  <a:gd name="connsiteX136" fmla="*/ 2486026 w 7915276"/>
                  <a:gd name="connsiteY136" fmla="*/ 1304925 h 1920240"/>
                  <a:gd name="connsiteX137" fmla="*/ 2419351 w 7915276"/>
                  <a:gd name="connsiteY137" fmla="*/ 1371600 h 1920240"/>
                  <a:gd name="connsiteX138" fmla="*/ 2352676 w 7915276"/>
                  <a:gd name="connsiteY138" fmla="*/ 1304925 h 1920240"/>
                  <a:gd name="connsiteX139" fmla="*/ 2352676 w 7915276"/>
                  <a:gd name="connsiteY139" fmla="*/ 615315 h 1920240"/>
                  <a:gd name="connsiteX140" fmla="*/ 2419351 w 7915276"/>
                  <a:gd name="connsiteY140" fmla="*/ 548640 h 1920240"/>
                  <a:gd name="connsiteX141" fmla="*/ 66676 w 7915276"/>
                  <a:gd name="connsiteY141" fmla="*/ 546281 h 1920240"/>
                  <a:gd name="connsiteX142" fmla="*/ 133352 w 7915276"/>
                  <a:gd name="connsiteY142" fmla="*/ 612957 h 1920240"/>
                  <a:gd name="connsiteX143" fmla="*/ 133351 w 7915276"/>
                  <a:gd name="connsiteY143" fmla="*/ 1307284 h 1920240"/>
                  <a:gd name="connsiteX144" fmla="*/ 66676 w 7915276"/>
                  <a:gd name="connsiteY144" fmla="*/ 1373960 h 1920240"/>
                  <a:gd name="connsiteX145" fmla="*/ 66676 w 7915276"/>
                  <a:gd name="connsiteY145" fmla="*/ 1373959 h 1920240"/>
                  <a:gd name="connsiteX146" fmla="*/ 0 w 7915276"/>
                  <a:gd name="connsiteY146" fmla="*/ 1307283 h 1920240"/>
                  <a:gd name="connsiteX147" fmla="*/ 0 w 7915276"/>
                  <a:gd name="connsiteY147" fmla="*/ 612957 h 1920240"/>
                  <a:gd name="connsiteX148" fmla="*/ 66676 w 7915276"/>
                  <a:gd name="connsiteY148" fmla="*/ 546281 h 1920240"/>
                  <a:gd name="connsiteX149" fmla="*/ 6038851 w 7915276"/>
                  <a:gd name="connsiteY149" fmla="*/ 502920 h 1920240"/>
                  <a:gd name="connsiteX150" fmla="*/ 6105526 w 7915276"/>
                  <a:gd name="connsiteY150" fmla="*/ 569595 h 1920240"/>
                  <a:gd name="connsiteX151" fmla="*/ 6105526 w 7915276"/>
                  <a:gd name="connsiteY151" fmla="*/ 1350645 h 1920240"/>
                  <a:gd name="connsiteX152" fmla="*/ 6038851 w 7915276"/>
                  <a:gd name="connsiteY152" fmla="*/ 1417320 h 1920240"/>
                  <a:gd name="connsiteX153" fmla="*/ 5972176 w 7915276"/>
                  <a:gd name="connsiteY153" fmla="*/ 1350645 h 1920240"/>
                  <a:gd name="connsiteX154" fmla="*/ 5972176 w 7915276"/>
                  <a:gd name="connsiteY154" fmla="*/ 569595 h 1920240"/>
                  <a:gd name="connsiteX155" fmla="*/ 6038851 w 7915276"/>
                  <a:gd name="connsiteY155" fmla="*/ 502920 h 1920240"/>
                  <a:gd name="connsiteX156" fmla="*/ 4591051 w 7915276"/>
                  <a:gd name="connsiteY156" fmla="*/ 502920 h 1920240"/>
                  <a:gd name="connsiteX157" fmla="*/ 4657726 w 7915276"/>
                  <a:gd name="connsiteY157" fmla="*/ 569595 h 1920240"/>
                  <a:gd name="connsiteX158" fmla="*/ 4657726 w 7915276"/>
                  <a:gd name="connsiteY158" fmla="*/ 1350645 h 1920240"/>
                  <a:gd name="connsiteX159" fmla="*/ 4591051 w 7915276"/>
                  <a:gd name="connsiteY159" fmla="*/ 1417320 h 1920240"/>
                  <a:gd name="connsiteX160" fmla="*/ 4524376 w 7915276"/>
                  <a:gd name="connsiteY160" fmla="*/ 1350645 h 1920240"/>
                  <a:gd name="connsiteX161" fmla="*/ 4524376 w 7915276"/>
                  <a:gd name="connsiteY161" fmla="*/ 569595 h 1920240"/>
                  <a:gd name="connsiteX162" fmla="*/ 4591051 w 7915276"/>
                  <a:gd name="connsiteY162" fmla="*/ 502920 h 1920240"/>
                  <a:gd name="connsiteX163" fmla="*/ 4410076 w 7915276"/>
                  <a:gd name="connsiteY163" fmla="*/ 502920 h 1920240"/>
                  <a:gd name="connsiteX164" fmla="*/ 4476751 w 7915276"/>
                  <a:gd name="connsiteY164" fmla="*/ 569595 h 1920240"/>
                  <a:gd name="connsiteX165" fmla="*/ 4476751 w 7915276"/>
                  <a:gd name="connsiteY165" fmla="*/ 1350645 h 1920240"/>
                  <a:gd name="connsiteX166" fmla="*/ 4410076 w 7915276"/>
                  <a:gd name="connsiteY166" fmla="*/ 1417320 h 1920240"/>
                  <a:gd name="connsiteX167" fmla="*/ 4343401 w 7915276"/>
                  <a:gd name="connsiteY167" fmla="*/ 1350645 h 1920240"/>
                  <a:gd name="connsiteX168" fmla="*/ 4343401 w 7915276"/>
                  <a:gd name="connsiteY168" fmla="*/ 569595 h 1920240"/>
                  <a:gd name="connsiteX169" fmla="*/ 4410076 w 7915276"/>
                  <a:gd name="connsiteY169" fmla="*/ 502920 h 1920240"/>
                  <a:gd name="connsiteX170" fmla="*/ 4953001 w 7915276"/>
                  <a:gd name="connsiteY170" fmla="*/ 457200 h 1920240"/>
                  <a:gd name="connsiteX171" fmla="*/ 5019676 w 7915276"/>
                  <a:gd name="connsiteY171" fmla="*/ 523875 h 1920240"/>
                  <a:gd name="connsiteX172" fmla="*/ 5019676 w 7915276"/>
                  <a:gd name="connsiteY172" fmla="*/ 1396365 h 1920240"/>
                  <a:gd name="connsiteX173" fmla="*/ 4953001 w 7915276"/>
                  <a:gd name="connsiteY173" fmla="*/ 1463040 h 1920240"/>
                  <a:gd name="connsiteX174" fmla="*/ 4886326 w 7915276"/>
                  <a:gd name="connsiteY174" fmla="*/ 1396365 h 1920240"/>
                  <a:gd name="connsiteX175" fmla="*/ 4886326 w 7915276"/>
                  <a:gd name="connsiteY175" fmla="*/ 523875 h 1920240"/>
                  <a:gd name="connsiteX176" fmla="*/ 4953001 w 7915276"/>
                  <a:gd name="connsiteY176" fmla="*/ 457200 h 1920240"/>
                  <a:gd name="connsiteX177" fmla="*/ 3686176 w 7915276"/>
                  <a:gd name="connsiteY177" fmla="*/ 457200 h 1920240"/>
                  <a:gd name="connsiteX178" fmla="*/ 3752851 w 7915276"/>
                  <a:gd name="connsiteY178" fmla="*/ 523875 h 1920240"/>
                  <a:gd name="connsiteX179" fmla="*/ 3752851 w 7915276"/>
                  <a:gd name="connsiteY179" fmla="*/ 1396365 h 1920240"/>
                  <a:gd name="connsiteX180" fmla="*/ 3686176 w 7915276"/>
                  <a:gd name="connsiteY180" fmla="*/ 1463040 h 1920240"/>
                  <a:gd name="connsiteX181" fmla="*/ 3619501 w 7915276"/>
                  <a:gd name="connsiteY181" fmla="*/ 1396365 h 1920240"/>
                  <a:gd name="connsiteX182" fmla="*/ 3619501 w 7915276"/>
                  <a:gd name="connsiteY182" fmla="*/ 523875 h 1920240"/>
                  <a:gd name="connsiteX183" fmla="*/ 3686176 w 7915276"/>
                  <a:gd name="connsiteY183" fmla="*/ 457200 h 1920240"/>
                  <a:gd name="connsiteX184" fmla="*/ 428626 w 7915276"/>
                  <a:gd name="connsiteY184" fmla="*/ 427993 h 1920240"/>
                  <a:gd name="connsiteX185" fmla="*/ 495302 w 7915276"/>
                  <a:gd name="connsiteY185" fmla="*/ 494668 h 1920240"/>
                  <a:gd name="connsiteX186" fmla="*/ 495300 w 7915276"/>
                  <a:gd name="connsiteY186" fmla="*/ 1425574 h 1920240"/>
                  <a:gd name="connsiteX187" fmla="*/ 428625 w 7915276"/>
                  <a:gd name="connsiteY187" fmla="*/ 1492249 h 1920240"/>
                  <a:gd name="connsiteX188" fmla="*/ 428626 w 7915276"/>
                  <a:gd name="connsiteY188" fmla="*/ 1492248 h 1920240"/>
                  <a:gd name="connsiteX189" fmla="*/ 361951 w 7915276"/>
                  <a:gd name="connsiteY189" fmla="*/ 1425573 h 1920240"/>
                  <a:gd name="connsiteX190" fmla="*/ 361951 w 7915276"/>
                  <a:gd name="connsiteY190" fmla="*/ 494668 h 1920240"/>
                  <a:gd name="connsiteX191" fmla="*/ 428626 w 7915276"/>
                  <a:gd name="connsiteY191" fmla="*/ 427993 h 1920240"/>
                  <a:gd name="connsiteX192" fmla="*/ 7124701 w 7915276"/>
                  <a:gd name="connsiteY192" fmla="*/ 411480 h 1920240"/>
                  <a:gd name="connsiteX193" fmla="*/ 7191376 w 7915276"/>
                  <a:gd name="connsiteY193" fmla="*/ 478155 h 1920240"/>
                  <a:gd name="connsiteX194" fmla="*/ 7191376 w 7915276"/>
                  <a:gd name="connsiteY194" fmla="*/ 1442085 h 1920240"/>
                  <a:gd name="connsiteX195" fmla="*/ 7124701 w 7915276"/>
                  <a:gd name="connsiteY195" fmla="*/ 1508760 h 1920240"/>
                  <a:gd name="connsiteX196" fmla="*/ 7058026 w 7915276"/>
                  <a:gd name="connsiteY196" fmla="*/ 1442085 h 1920240"/>
                  <a:gd name="connsiteX197" fmla="*/ 7058026 w 7915276"/>
                  <a:gd name="connsiteY197" fmla="*/ 478155 h 1920240"/>
                  <a:gd name="connsiteX198" fmla="*/ 7124701 w 7915276"/>
                  <a:gd name="connsiteY198" fmla="*/ 411480 h 1920240"/>
                  <a:gd name="connsiteX199" fmla="*/ 7667626 w 7915276"/>
                  <a:gd name="connsiteY199" fmla="*/ 365760 h 1920240"/>
                  <a:gd name="connsiteX200" fmla="*/ 7734301 w 7915276"/>
                  <a:gd name="connsiteY200" fmla="*/ 432435 h 1920240"/>
                  <a:gd name="connsiteX201" fmla="*/ 7734301 w 7915276"/>
                  <a:gd name="connsiteY201" fmla="*/ 1487805 h 1920240"/>
                  <a:gd name="connsiteX202" fmla="*/ 7667626 w 7915276"/>
                  <a:gd name="connsiteY202" fmla="*/ 1554480 h 1920240"/>
                  <a:gd name="connsiteX203" fmla="*/ 7600951 w 7915276"/>
                  <a:gd name="connsiteY203" fmla="*/ 1487805 h 1920240"/>
                  <a:gd name="connsiteX204" fmla="*/ 7600951 w 7915276"/>
                  <a:gd name="connsiteY204" fmla="*/ 432435 h 1920240"/>
                  <a:gd name="connsiteX205" fmla="*/ 7667626 w 7915276"/>
                  <a:gd name="connsiteY205" fmla="*/ 365760 h 1920240"/>
                  <a:gd name="connsiteX206" fmla="*/ 6219826 w 7915276"/>
                  <a:gd name="connsiteY206" fmla="*/ 365760 h 1920240"/>
                  <a:gd name="connsiteX207" fmla="*/ 6286501 w 7915276"/>
                  <a:gd name="connsiteY207" fmla="*/ 432435 h 1920240"/>
                  <a:gd name="connsiteX208" fmla="*/ 6286501 w 7915276"/>
                  <a:gd name="connsiteY208" fmla="*/ 1487805 h 1920240"/>
                  <a:gd name="connsiteX209" fmla="*/ 6219826 w 7915276"/>
                  <a:gd name="connsiteY209" fmla="*/ 1554480 h 1920240"/>
                  <a:gd name="connsiteX210" fmla="*/ 6153151 w 7915276"/>
                  <a:gd name="connsiteY210" fmla="*/ 1487805 h 1920240"/>
                  <a:gd name="connsiteX211" fmla="*/ 6153151 w 7915276"/>
                  <a:gd name="connsiteY211" fmla="*/ 432435 h 1920240"/>
                  <a:gd name="connsiteX212" fmla="*/ 6219826 w 7915276"/>
                  <a:gd name="connsiteY212" fmla="*/ 365760 h 1920240"/>
                  <a:gd name="connsiteX213" fmla="*/ 4229101 w 7915276"/>
                  <a:gd name="connsiteY213" fmla="*/ 365760 h 1920240"/>
                  <a:gd name="connsiteX214" fmla="*/ 4295776 w 7915276"/>
                  <a:gd name="connsiteY214" fmla="*/ 432435 h 1920240"/>
                  <a:gd name="connsiteX215" fmla="*/ 4295776 w 7915276"/>
                  <a:gd name="connsiteY215" fmla="*/ 1487805 h 1920240"/>
                  <a:gd name="connsiteX216" fmla="*/ 4229101 w 7915276"/>
                  <a:gd name="connsiteY216" fmla="*/ 1554480 h 1920240"/>
                  <a:gd name="connsiteX217" fmla="*/ 4162426 w 7915276"/>
                  <a:gd name="connsiteY217" fmla="*/ 1487805 h 1920240"/>
                  <a:gd name="connsiteX218" fmla="*/ 4162426 w 7915276"/>
                  <a:gd name="connsiteY218" fmla="*/ 432435 h 1920240"/>
                  <a:gd name="connsiteX219" fmla="*/ 4229101 w 7915276"/>
                  <a:gd name="connsiteY219" fmla="*/ 365760 h 1920240"/>
                  <a:gd name="connsiteX220" fmla="*/ 3324226 w 7915276"/>
                  <a:gd name="connsiteY220" fmla="*/ 365760 h 1920240"/>
                  <a:gd name="connsiteX221" fmla="*/ 3390901 w 7915276"/>
                  <a:gd name="connsiteY221" fmla="*/ 432435 h 1920240"/>
                  <a:gd name="connsiteX222" fmla="*/ 3390901 w 7915276"/>
                  <a:gd name="connsiteY222" fmla="*/ 1487805 h 1920240"/>
                  <a:gd name="connsiteX223" fmla="*/ 3324226 w 7915276"/>
                  <a:gd name="connsiteY223" fmla="*/ 1554480 h 1920240"/>
                  <a:gd name="connsiteX224" fmla="*/ 3257551 w 7915276"/>
                  <a:gd name="connsiteY224" fmla="*/ 1487805 h 1920240"/>
                  <a:gd name="connsiteX225" fmla="*/ 3257551 w 7915276"/>
                  <a:gd name="connsiteY225" fmla="*/ 432435 h 1920240"/>
                  <a:gd name="connsiteX226" fmla="*/ 3324226 w 7915276"/>
                  <a:gd name="connsiteY226" fmla="*/ 365760 h 1920240"/>
                  <a:gd name="connsiteX227" fmla="*/ 2600326 w 7915276"/>
                  <a:gd name="connsiteY227" fmla="*/ 320040 h 1920240"/>
                  <a:gd name="connsiteX228" fmla="*/ 2667001 w 7915276"/>
                  <a:gd name="connsiteY228" fmla="*/ 386715 h 1920240"/>
                  <a:gd name="connsiteX229" fmla="*/ 2667001 w 7915276"/>
                  <a:gd name="connsiteY229" fmla="*/ 1533525 h 1920240"/>
                  <a:gd name="connsiteX230" fmla="*/ 2600326 w 7915276"/>
                  <a:gd name="connsiteY230" fmla="*/ 1600200 h 1920240"/>
                  <a:gd name="connsiteX231" fmla="*/ 2533651 w 7915276"/>
                  <a:gd name="connsiteY231" fmla="*/ 1533525 h 1920240"/>
                  <a:gd name="connsiteX232" fmla="*/ 2533651 w 7915276"/>
                  <a:gd name="connsiteY232" fmla="*/ 386715 h 1920240"/>
                  <a:gd name="connsiteX233" fmla="*/ 2600326 w 7915276"/>
                  <a:gd name="connsiteY233" fmla="*/ 320040 h 1920240"/>
                  <a:gd name="connsiteX234" fmla="*/ 6762751 w 7915276"/>
                  <a:gd name="connsiteY234" fmla="*/ 274320 h 1920240"/>
                  <a:gd name="connsiteX235" fmla="*/ 6829426 w 7915276"/>
                  <a:gd name="connsiteY235" fmla="*/ 340995 h 1920240"/>
                  <a:gd name="connsiteX236" fmla="*/ 6829426 w 7915276"/>
                  <a:gd name="connsiteY236" fmla="*/ 1579245 h 1920240"/>
                  <a:gd name="connsiteX237" fmla="*/ 6762751 w 7915276"/>
                  <a:gd name="connsiteY237" fmla="*/ 1645920 h 1920240"/>
                  <a:gd name="connsiteX238" fmla="*/ 6696076 w 7915276"/>
                  <a:gd name="connsiteY238" fmla="*/ 1579245 h 1920240"/>
                  <a:gd name="connsiteX239" fmla="*/ 6696076 w 7915276"/>
                  <a:gd name="connsiteY239" fmla="*/ 340995 h 1920240"/>
                  <a:gd name="connsiteX240" fmla="*/ 6762751 w 7915276"/>
                  <a:gd name="connsiteY240" fmla="*/ 274320 h 1920240"/>
                  <a:gd name="connsiteX241" fmla="*/ 4772026 w 7915276"/>
                  <a:gd name="connsiteY241" fmla="*/ 243458 h 1920240"/>
                  <a:gd name="connsiteX242" fmla="*/ 4838701 w 7915276"/>
                  <a:gd name="connsiteY242" fmla="*/ 310133 h 1920240"/>
                  <a:gd name="connsiteX243" fmla="*/ 4838701 w 7915276"/>
                  <a:gd name="connsiteY243" fmla="*/ 1610108 h 1920240"/>
                  <a:gd name="connsiteX244" fmla="*/ 4772026 w 7915276"/>
                  <a:gd name="connsiteY244" fmla="*/ 1676783 h 1920240"/>
                  <a:gd name="connsiteX245" fmla="*/ 4705351 w 7915276"/>
                  <a:gd name="connsiteY245" fmla="*/ 1610108 h 1920240"/>
                  <a:gd name="connsiteX246" fmla="*/ 4705351 w 7915276"/>
                  <a:gd name="connsiteY246" fmla="*/ 310133 h 1920240"/>
                  <a:gd name="connsiteX247" fmla="*/ 4772026 w 7915276"/>
                  <a:gd name="connsiteY247" fmla="*/ 243458 h 1920240"/>
                  <a:gd name="connsiteX248" fmla="*/ 3143251 w 7915276"/>
                  <a:gd name="connsiteY248" fmla="*/ 243458 h 1920240"/>
                  <a:gd name="connsiteX249" fmla="*/ 3209926 w 7915276"/>
                  <a:gd name="connsiteY249" fmla="*/ 310133 h 1920240"/>
                  <a:gd name="connsiteX250" fmla="*/ 3209926 w 7915276"/>
                  <a:gd name="connsiteY250" fmla="*/ 1610108 h 1920240"/>
                  <a:gd name="connsiteX251" fmla="*/ 3143251 w 7915276"/>
                  <a:gd name="connsiteY251" fmla="*/ 1676783 h 1920240"/>
                  <a:gd name="connsiteX252" fmla="*/ 3076576 w 7915276"/>
                  <a:gd name="connsiteY252" fmla="*/ 1610108 h 1920240"/>
                  <a:gd name="connsiteX253" fmla="*/ 3076576 w 7915276"/>
                  <a:gd name="connsiteY253" fmla="*/ 310133 h 1920240"/>
                  <a:gd name="connsiteX254" fmla="*/ 3143251 w 7915276"/>
                  <a:gd name="connsiteY254" fmla="*/ 243458 h 1920240"/>
                  <a:gd name="connsiteX255" fmla="*/ 247651 w 7915276"/>
                  <a:gd name="connsiteY255" fmla="*/ 243458 h 1920240"/>
                  <a:gd name="connsiteX256" fmla="*/ 314326 w 7915276"/>
                  <a:gd name="connsiteY256" fmla="*/ 310133 h 1920240"/>
                  <a:gd name="connsiteX257" fmla="*/ 314326 w 7915276"/>
                  <a:gd name="connsiteY257" fmla="*/ 1610108 h 1920240"/>
                  <a:gd name="connsiteX258" fmla="*/ 247651 w 7915276"/>
                  <a:gd name="connsiteY258" fmla="*/ 1676783 h 1920240"/>
                  <a:gd name="connsiteX259" fmla="*/ 180976 w 7915276"/>
                  <a:gd name="connsiteY259" fmla="*/ 1610108 h 1920240"/>
                  <a:gd name="connsiteX260" fmla="*/ 180976 w 7915276"/>
                  <a:gd name="connsiteY260" fmla="*/ 310133 h 1920240"/>
                  <a:gd name="connsiteX261" fmla="*/ 247651 w 7915276"/>
                  <a:gd name="connsiteY261" fmla="*/ 243458 h 1920240"/>
                  <a:gd name="connsiteX262" fmla="*/ 6581776 w 7915276"/>
                  <a:gd name="connsiteY262" fmla="*/ 182880 h 1920240"/>
                  <a:gd name="connsiteX263" fmla="*/ 6648451 w 7915276"/>
                  <a:gd name="connsiteY263" fmla="*/ 249555 h 1920240"/>
                  <a:gd name="connsiteX264" fmla="*/ 6648451 w 7915276"/>
                  <a:gd name="connsiteY264" fmla="*/ 1670685 h 1920240"/>
                  <a:gd name="connsiteX265" fmla="*/ 6581776 w 7915276"/>
                  <a:gd name="connsiteY265" fmla="*/ 1737360 h 1920240"/>
                  <a:gd name="connsiteX266" fmla="*/ 6515101 w 7915276"/>
                  <a:gd name="connsiteY266" fmla="*/ 1670685 h 1920240"/>
                  <a:gd name="connsiteX267" fmla="*/ 6515101 w 7915276"/>
                  <a:gd name="connsiteY267" fmla="*/ 249555 h 1920240"/>
                  <a:gd name="connsiteX268" fmla="*/ 6581776 w 7915276"/>
                  <a:gd name="connsiteY268" fmla="*/ 182880 h 1920240"/>
                  <a:gd name="connsiteX269" fmla="*/ 3505201 w 7915276"/>
                  <a:gd name="connsiteY269" fmla="*/ 182880 h 1920240"/>
                  <a:gd name="connsiteX270" fmla="*/ 3571876 w 7915276"/>
                  <a:gd name="connsiteY270" fmla="*/ 249555 h 1920240"/>
                  <a:gd name="connsiteX271" fmla="*/ 3571876 w 7915276"/>
                  <a:gd name="connsiteY271" fmla="*/ 1670685 h 1920240"/>
                  <a:gd name="connsiteX272" fmla="*/ 3505201 w 7915276"/>
                  <a:gd name="connsiteY272" fmla="*/ 1737360 h 1920240"/>
                  <a:gd name="connsiteX273" fmla="*/ 3438526 w 7915276"/>
                  <a:gd name="connsiteY273" fmla="*/ 1670685 h 1920240"/>
                  <a:gd name="connsiteX274" fmla="*/ 3438526 w 7915276"/>
                  <a:gd name="connsiteY274" fmla="*/ 249555 h 1920240"/>
                  <a:gd name="connsiteX275" fmla="*/ 3505201 w 7915276"/>
                  <a:gd name="connsiteY275" fmla="*/ 182880 h 1920240"/>
                  <a:gd name="connsiteX276" fmla="*/ 4048126 w 7915276"/>
                  <a:gd name="connsiteY276" fmla="*/ 137160 h 1920240"/>
                  <a:gd name="connsiteX277" fmla="*/ 4114801 w 7915276"/>
                  <a:gd name="connsiteY277" fmla="*/ 203835 h 1920240"/>
                  <a:gd name="connsiteX278" fmla="*/ 4114801 w 7915276"/>
                  <a:gd name="connsiteY278" fmla="*/ 1716405 h 1920240"/>
                  <a:gd name="connsiteX279" fmla="*/ 4048126 w 7915276"/>
                  <a:gd name="connsiteY279" fmla="*/ 1783080 h 1920240"/>
                  <a:gd name="connsiteX280" fmla="*/ 3981451 w 7915276"/>
                  <a:gd name="connsiteY280" fmla="*/ 1716405 h 1920240"/>
                  <a:gd name="connsiteX281" fmla="*/ 3981451 w 7915276"/>
                  <a:gd name="connsiteY281" fmla="*/ 203835 h 1920240"/>
                  <a:gd name="connsiteX282" fmla="*/ 4048126 w 7915276"/>
                  <a:gd name="connsiteY282" fmla="*/ 137160 h 1920240"/>
                  <a:gd name="connsiteX283" fmla="*/ 2962276 w 7915276"/>
                  <a:gd name="connsiteY283" fmla="*/ 137160 h 1920240"/>
                  <a:gd name="connsiteX284" fmla="*/ 3028951 w 7915276"/>
                  <a:gd name="connsiteY284" fmla="*/ 203835 h 1920240"/>
                  <a:gd name="connsiteX285" fmla="*/ 3028951 w 7915276"/>
                  <a:gd name="connsiteY285" fmla="*/ 1716405 h 1920240"/>
                  <a:gd name="connsiteX286" fmla="*/ 2962276 w 7915276"/>
                  <a:gd name="connsiteY286" fmla="*/ 1783080 h 1920240"/>
                  <a:gd name="connsiteX287" fmla="*/ 2895601 w 7915276"/>
                  <a:gd name="connsiteY287" fmla="*/ 1716405 h 1920240"/>
                  <a:gd name="connsiteX288" fmla="*/ 2895601 w 7915276"/>
                  <a:gd name="connsiteY288" fmla="*/ 203835 h 1920240"/>
                  <a:gd name="connsiteX289" fmla="*/ 2962276 w 7915276"/>
                  <a:gd name="connsiteY289" fmla="*/ 137160 h 1920240"/>
                  <a:gd name="connsiteX290" fmla="*/ 2781301 w 7915276"/>
                  <a:gd name="connsiteY290" fmla="*/ 91440 h 1920240"/>
                  <a:gd name="connsiteX291" fmla="*/ 2847976 w 7915276"/>
                  <a:gd name="connsiteY291" fmla="*/ 158115 h 1920240"/>
                  <a:gd name="connsiteX292" fmla="*/ 2847976 w 7915276"/>
                  <a:gd name="connsiteY292" fmla="*/ 1762125 h 1920240"/>
                  <a:gd name="connsiteX293" fmla="*/ 2781301 w 7915276"/>
                  <a:gd name="connsiteY293" fmla="*/ 1828800 h 1920240"/>
                  <a:gd name="connsiteX294" fmla="*/ 2714626 w 7915276"/>
                  <a:gd name="connsiteY294" fmla="*/ 1762125 h 1920240"/>
                  <a:gd name="connsiteX295" fmla="*/ 2714626 w 7915276"/>
                  <a:gd name="connsiteY295" fmla="*/ 158115 h 1920240"/>
                  <a:gd name="connsiteX296" fmla="*/ 2781301 w 7915276"/>
                  <a:gd name="connsiteY296" fmla="*/ 91440 h 1920240"/>
                  <a:gd name="connsiteX297" fmla="*/ 6400801 w 7915276"/>
                  <a:gd name="connsiteY297" fmla="*/ 0 h 1920240"/>
                  <a:gd name="connsiteX298" fmla="*/ 6467476 w 7915276"/>
                  <a:gd name="connsiteY298" fmla="*/ 66675 h 1920240"/>
                  <a:gd name="connsiteX299" fmla="*/ 6467476 w 7915276"/>
                  <a:gd name="connsiteY299" fmla="*/ 1853565 h 1920240"/>
                  <a:gd name="connsiteX300" fmla="*/ 6400801 w 7915276"/>
                  <a:gd name="connsiteY300" fmla="*/ 1920240 h 1920240"/>
                  <a:gd name="connsiteX301" fmla="*/ 6334126 w 7915276"/>
                  <a:gd name="connsiteY301" fmla="*/ 1853565 h 1920240"/>
                  <a:gd name="connsiteX302" fmla="*/ 6334126 w 7915276"/>
                  <a:gd name="connsiteY302" fmla="*/ 66675 h 1920240"/>
                  <a:gd name="connsiteX303" fmla="*/ 6400801 w 7915276"/>
                  <a:gd name="connsiteY303" fmla="*/ 0 h 1920240"/>
                  <a:gd name="connsiteX304" fmla="*/ 3867151 w 7915276"/>
                  <a:gd name="connsiteY304" fmla="*/ 0 h 1920240"/>
                  <a:gd name="connsiteX305" fmla="*/ 3933826 w 7915276"/>
                  <a:gd name="connsiteY305" fmla="*/ 66675 h 1920240"/>
                  <a:gd name="connsiteX306" fmla="*/ 3933826 w 7915276"/>
                  <a:gd name="connsiteY306" fmla="*/ 1853565 h 1920240"/>
                  <a:gd name="connsiteX307" fmla="*/ 3867151 w 7915276"/>
                  <a:gd name="connsiteY307" fmla="*/ 1920240 h 1920240"/>
                  <a:gd name="connsiteX308" fmla="*/ 3800476 w 7915276"/>
                  <a:gd name="connsiteY308" fmla="*/ 1853565 h 1920240"/>
                  <a:gd name="connsiteX309" fmla="*/ 3800476 w 7915276"/>
                  <a:gd name="connsiteY309" fmla="*/ 66675 h 1920240"/>
                  <a:gd name="connsiteX310" fmla="*/ 3867151 w 7915276"/>
                  <a:gd name="connsiteY310" fmla="*/ 0 h 192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</a:cxnLst>
                <a:rect l="l" t="t" r="r" b="b"/>
                <a:pathLst>
                  <a:path w="7915276" h="1920240">
                    <a:moveTo>
                      <a:pt x="5655946" y="914400"/>
                    </a:moveTo>
                    <a:lnTo>
                      <a:pt x="5697856" y="914400"/>
                    </a:lnTo>
                    <a:cubicBezTo>
                      <a:pt x="5723106" y="914400"/>
                      <a:pt x="5743576" y="934870"/>
                      <a:pt x="5743576" y="960120"/>
                    </a:cubicBezTo>
                    <a:cubicBezTo>
                      <a:pt x="5743576" y="985370"/>
                      <a:pt x="5723106" y="1005840"/>
                      <a:pt x="5697856" y="1005840"/>
                    </a:cubicBezTo>
                    <a:lnTo>
                      <a:pt x="5655946" y="1005840"/>
                    </a:lnTo>
                    <a:cubicBezTo>
                      <a:pt x="5630696" y="1005840"/>
                      <a:pt x="5610226" y="985370"/>
                      <a:pt x="5610226" y="960120"/>
                    </a:cubicBezTo>
                    <a:cubicBezTo>
                      <a:pt x="5610226" y="934870"/>
                      <a:pt x="5630696" y="914400"/>
                      <a:pt x="5655946" y="914400"/>
                    </a:cubicBezTo>
                    <a:close/>
                    <a:moveTo>
                      <a:pt x="1514477" y="868680"/>
                    </a:moveTo>
                    <a:cubicBezTo>
                      <a:pt x="1551300" y="868680"/>
                      <a:pt x="1581151" y="898531"/>
                      <a:pt x="1581151" y="935355"/>
                    </a:cubicBezTo>
                    <a:lnTo>
                      <a:pt x="1581151" y="984885"/>
                    </a:lnTo>
                    <a:cubicBezTo>
                      <a:pt x="1581151" y="1021709"/>
                      <a:pt x="1551300" y="1051560"/>
                      <a:pt x="1514477" y="1051560"/>
                    </a:cubicBezTo>
                    <a:cubicBezTo>
                      <a:pt x="1477652" y="1051560"/>
                      <a:pt x="1447801" y="1021709"/>
                      <a:pt x="1447801" y="984885"/>
                    </a:cubicBezTo>
                    <a:lnTo>
                      <a:pt x="1447801" y="935355"/>
                    </a:lnTo>
                    <a:cubicBezTo>
                      <a:pt x="1447801" y="898531"/>
                      <a:pt x="1477652" y="868680"/>
                      <a:pt x="1514477" y="868680"/>
                    </a:cubicBezTo>
                    <a:close/>
                    <a:moveTo>
                      <a:pt x="1695451" y="822960"/>
                    </a:moveTo>
                    <a:cubicBezTo>
                      <a:pt x="1732275" y="822960"/>
                      <a:pt x="1762126" y="852811"/>
                      <a:pt x="1762126" y="889635"/>
                    </a:cubicBezTo>
                    <a:lnTo>
                      <a:pt x="1762126" y="1030605"/>
                    </a:lnTo>
                    <a:cubicBezTo>
                      <a:pt x="1762126" y="1067429"/>
                      <a:pt x="1732275" y="1097280"/>
                      <a:pt x="1695451" y="1097280"/>
                    </a:cubicBezTo>
                    <a:cubicBezTo>
                      <a:pt x="1658627" y="1097280"/>
                      <a:pt x="1628777" y="1067429"/>
                      <a:pt x="1628777" y="1030605"/>
                    </a:cubicBezTo>
                    <a:lnTo>
                      <a:pt x="1628777" y="889635"/>
                    </a:lnTo>
                    <a:cubicBezTo>
                      <a:pt x="1628777" y="852811"/>
                      <a:pt x="1658627" y="822960"/>
                      <a:pt x="1695451" y="822960"/>
                    </a:cubicBezTo>
                    <a:close/>
                    <a:moveTo>
                      <a:pt x="1152526" y="822960"/>
                    </a:moveTo>
                    <a:cubicBezTo>
                      <a:pt x="1189350" y="822960"/>
                      <a:pt x="1219202" y="852811"/>
                      <a:pt x="1219202" y="889635"/>
                    </a:cubicBezTo>
                    <a:lnTo>
                      <a:pt x="1219202" y="1030605"/>
                    </a:lnTo>
                    <a:cubicBezTo>
                      <a:pt x="1219202" y="1067429"/>
                      <a:pt x="1189350" y="1097280"/>
                      <a:pt x="1152526" y="1097280"/>
                    </a:cubicBezTo>
                    <a:cubicBezTo>
                      <a:pt x="1115702" y="1097280"/>
                      <a:pt x="1085851" y="1067429"/>
                      <a:pt x="1085851" y="1030605"/>
                    </a:cubicBezTo>
                    <a:lnTo>
                      <a:pt x="1085851" y="889635"/>
                    </a:lnTo>
                    <a:cubicBezTo>
                      <a:pt x="1085851" y="852811"/>
                      <a:pt x="1115702" y="822960"/>
                      <a:pt x="1152526" y="822960"/>
                    </a:cubicBezTo>
                    <a:close/>
                    <a:moveTo>
                      <a:pt x="7848601" y="777240"/>
                    </a:moveTo>
                    <a:cubicBezTo>
                      <a:pt x="7885425" y="777240"/>
                      <a:pt x="7915276" y="807091"/>
                      <a:pt x="7915276" y="843915"/>
                    </a:cubicBezTo>
                    <a:lnTo>
                      <a:pt x="7915276" y="1076325"/>
                    </a:lnTo>
                    <a:cubicBezTo>
                      <a:pt x="7915276" y="1113149"/>
                      <a:pt x="7885425" y="1143000"/>
                      <a:pt x="7848601" y="1143000"/>
                    </a:cubicBezTo>
                    <a:cubicBezTo>
                      <a:pt x="7811777" y="1143000"/>
                      <a:pt x="7781926" y="1113149"/>
                      <a:pt x="7781926" y="1076325"/>
                    </a:cubicBezTo>
                    <a:lnTo>
                      <a:pt x="7781926" y="843915"/>
                    </a:lnTo>
                    <a:cubicBezTo>
                      <a:pt x="7781926" y="807091"/>
                      <a:pt x="7811777" y="777240"/>
                      <a:pt x="7848601" y="777240"/>
                    </a:cubicBezTo>
                    <a:close/>
                    <a:moveTo>
                      <a:pt x="1876426" y="777240"/>
                    </a:moveTo>
                    <a:cubicBezTo>
                      <a:pt x="1913250" y="777240"/>
                      <a:pt x="1943101" y="807091"/>
                      <a:pt x="1943101" y="843915"/>
                    </a:cubicBezTo>
                    <a:lnTo>
                      <a:pt x="1943101" y="1076325"/>
                    </a:lnTo>
                    <a:cubicBezTo>
                      <a:pt x="1943101" y="1113149"/>
                      <a:pt x="1913250" y="1143000"/>
                      <a:pt x="1876426" y="1143000"/>
                    </a:cubicBezTo>
                    <a:cubicBezTo>
                      <a:pt x="1839603" y="1143000"/>
                      <a:pt x="1809751" y="1113149"/>
                      <a:pt x="1809751" y="1076325"/>
                    </a:cubicBezTo>
                    <a:lnTo>
                      <a:pt x="1809751" y="843915"/>
                    </a:lnTo>
                    <a:cubicBezTo>
                      <a:pt x="1809751" y="807091"/>
                      <a:pt x="1839603" y="777240"/>
                      <a:pt x="1876426" y="777240"/>
                    </a:cubicBezTo>
                    <a:close/>
                    <a:moveTo>
                      <a:pt x="1333501" y="777240"/>
                    </a:moveTo>
                    <a:cubicBezTo>
                      <a:pt x="1370325" y="777240"/>
                      <a:pt x="1400176" y="807091"/>
                      <a:pt x="1400176" y="843915"/>
                    </a:cubicBezTo>
                    <a:lnTo>
                      <a:pt x="1400176" y="1076325"/>
                    </a:lnTo>
                    <a:cubicBezTo>
                      <a:pt x="1400176" y="1113149"/>
                      <a:pt x="1370325" y="1143000"/>
                      <a:pt x="1333501" y="1143000"/>
                    </a:cubicBezTo>
                    <a:cubicBezTo>
                      <a:pt x="1296677" y="1143000"/>
                      <a:pt x="1266826" y="1113149"/>
                      <a:pt x="1266826" y="1076325"/>
                    </a:cubicBezTo>
                    <a:lnTo>
                      <a:pt x="1266826" y="843915"/>
                    </a:lnTo>
                    <a:cubicBezTo>
                      <a:pt x="1266826" y="807091"/>
                      <a:pt x="1296677" y="777240"/>
                      <a:pt x="1333501" y="777240"/>
                    </a:cubicBezTo>
                    <a:close/>
                    <a:moveTo>
                      <a:pt x="7305676" y="731520"/>
                    </a:moveTo>
                    <a:cubicBezTo>
                      <a:pt x="7342500" y="731520"/>
                      <a:pt x="7372351" y="761371"/>
                      <a:pt x="7372351" y="798195"/>
                    </a:cubicBezTo>
                    <a:lnTo>
                      <a:pt x="7372351" y="1122045"/>
                    </a:lnTo>
                    <a:cubicBezTo>
                      <a:pt x="7372351" y="1158869"/>
                      <a:pt x="7342500" y="1188720"/>
                      <a:pt x="7305676" y="1188720"/>
                    </a:cubicBezTo>
                    <a:cubicBezTo>
                      <a:pt x="7268852" y="1188720"/>
                      <a:pt x="7239001" y="1158869"/>
                      <a:pt x="7239001" y="1122045"/>
                    </a:cubicBezTo>
                    <a:lnTo>
                      <a:pt x="7239001" y="798195"/>
                    </a:lnTo>
                    <a:cubicBezTo>
                      <a:pt x="7239001" y="761371"/>
                      <a:pt x="7268852" y="731520"/>
                      <a:pt x="7305676" y="731520"/>
                    </a:cubicBezTo>
                    <a:close/>
                    <a:moveTo>
                      <a:pt x="5314951" y="731520"/>
                    </a:moveTo>
                    <a:cubicBezTo>
                      <a:pt x="5351775" y="731520"/>
                      <a:pt x="5381626" y="761371"/>
                      <a:pt x="5381626" y="798195"/>
                    </a:cubicBezTo>
                    <a:lnTo>
                      <a:pt x="5381626" y="1122045"/>
                    </a:lnTo>
                    <a:cubicBezTo>
                      <a:pt x="5381626" y="1158869"/>
                      <a:pt x="5351775" y="1188720"/>
                      <a:pt x="5314951" y="1188720"/>
                    </a:cubicBezTo>
                    <a:cubicBezTo>
                      <a:pt x="5278127" y="1188720"/>
                      <a:pt x="5248276" y="1158869"/>
                      <a:pt x="5248276" y="1122045"/>
                    </a:cubicBezTo>
                    <a:lnTo>
                      <a:pt x="5248276" y="798195"/>
                    </a:lnTo>
                    <a:cubicBezTo>
                      <a:pt x="5248276" y="761371"/>
                      <a:pt x="5278127" y="731520"/>
                      <a:pt x="5314951" y="731520"/>
                    </a:cubicBezTo>
                    <a:close/>
                    <a:moveTo>
                      <a:pt x="2057401" y="731520"/>
                    </a:moveTo>
                    <a:cubicBezTo>
                      <a:pt x="2094225" y="731520"/>
                      <a:pt x="2124076" y="761371"/>
                      <a:pt x="2124076" y="798195"/>
                    </a:cubicBezTo>
                    <a:lnTo>
                      <a:pt x="2124076" y="1122045"/>
                    </a:lnTo>
                    <a:cubicBezTo>
                      <a:pt x="2124076" y="1158869"/>
                      <a:pt x="2094225" y="1188720"/>
                      <a:pt x="2057401" y="1188720"/>
                    </a:cubicBezTo>
                    <a:cubicBezTo>
                      <a:pt x="2020577" y="1188720"/>
                      <a:pt x="1990726" y="1158869"/>
                      <a:pt x="1990726" y="1122045"/>
                    </a:cubicBezTo>
                    <a:lnTo>
                      <a:pt x="1990726" y="798195"/>
                    </a:lnTo>
                    <a:cubicBezTo>
                      <a:pt x="1990726" y="761371"/>
                      <a:pt x="2020577" y="731520"/>
                      <a:pt x="2057401" y="731520"/>
                    </a:cubicBezTo>
                    <a:close/>
                    <a:moveTo>
                      <a:pt x="971551" y="731520"/>
                    </a:moveTo>
                    <a:cubicBezTo>
                      <a:pt x="1008376" y="731520"/>
                      <a:pt x="1038226" y="761371"/>
                      <a:pt x="1038226" y="798195"/>
                    </a:cubicBezTo>
                    <a:lnTo>
                      <a:pt x="1038226" y="1122045"/>
                    </a:lnTo>
                    <a:cubicBezTo>
                      <a:pt x="1038226" y="1158869"/>
                      <a:pt x="1008376" y="1188720"/>
                      <a:pt x="971551" y="1188720"/>
                    </a:cubicBezTo>
                    <a:cubicBezTo>
                      <a:pt x="934728" y="1188720"/>
                      <a:pt x="904876" y="1158869"/>
                      <a:pt x="904876" y="1122045"/>
                    </a:cubicBezTo>
                    <a:lnTo>
                      <a:pt x="904876" y="798195"/>
                    </a:lnTo>
                    <a:cubicBezTo>
                      <a:pt x="904876" y="761371"/>
                      <a:pt x="934728" y="731520"/>
                      <a:pt x="971551" y="731520"/>
                    </a:cubicBezTo>
                    <a:close/>
                    <a:moveTo>
                      <a:pt x="5857876" y="685800"/>
                    </a:moveTo>
                    <a:cubicBezTo>
                      <a:pt x="5894700" y="685800"/>
                      <a:pt x="5924551" y="715651"/>
                      <a:pt x="5924551" y="752475"/>
                    </a:cubicBezTo>
                    <a:lnTo>
                      <a:pt x="5924551" y="1167765"/>
                    </a:lnTo>
                    <a:cubicBezTo>
                      <a:pt x="5924551" y="1204589"/>
                      <a:pt x="5894700" y="1234440"/>
                      <a:pt x="5857876" y="1234440"/>
                    </a:cubicBezTo>
                    <a:cubicBezTo>
                      <a:pt x="5821052" y="1234440"/>
                      <a:pt x="5791201" y="1204589"/>
                      <a:pt x="5791201" y="1167765"/>
                    </a:cubicBezTo>
                    <a:lnTo>
                      <a:pt x="5791201" y="752475"/>
                    </a:lnTo>
                    <a:cubicBezTo>
                      <a:pt x="5791201" y="715651"/>
                      <a:pt x="5821052" y="685800"/>
                      <a:pt x="5857876" y="685800"/>
                    </a:cubicBezTo>
                    <a:close/>
                    <a:moveTo>
                      <a:pt x="5495926" y="685800"/>
                    </a:moveTo>
                    <a:cubicBezTo>
                      <a:pt x="5532750" y="685800"/>
                      <a:pt x="5562601" y="715651"/>
                      <a:pt x="5562601" y="752475"/>
                    </a:cubicBezTo>
                    <a:lnTo>
                      <a:pt x="5562601" y="1167765"/>
                    </a:lnTo>
                    <a:cubicBezTo>
                      <a:pt x="5562601" y="1204589"/>
                      <a:pt x="5532750" y="1234440"/>
                      <a:pt x="5495926" y="1234440"/>
                    </a:cubicBezTo>
                    <a:cubicBezTo>
                      <a:pt x="5459102" y="1234440"/>
                      <a:pt x="5429251" y="1204589"/>
                      <a:pt x="5429251" y="1167765"/>
                    </a:cubicBezTo>
                    <a:lnTo>
                      <a:pt x="5429251" y="752475"/>
                    </a:lnTo>
                    <a:cubicBezTo>
                      <a:pt x="5429251" y="715651"/>
                      <a:pt x="5459102" y="685800"/>
                      <a:pt x="5495926" y="685800"/>
                    </a:cubicBezTo>
                    <a:close/>
                    <a:moveTo>
                      <a:pt x="2238376" y="685800"/>
                    </a:moveTo>
                    <a:cubicBezTo>
                      <a:pt x="2275200" y="685800"/>
                      <a:pt x="2305051" y="715651"/>
                      <a:pt x="2305051" y="752475"/>
                    </a:cubicBezTo>
                    <a:lnTo>
                      <a:pt x="2305051" y="1167765"/>
                    </a:lnTo>
                    <a:cubicBezTo>
                      <a:pt x="2305051" y="1204589"/>
                      <a:pt x="2275200" y="1234440"/>
                      <a:pt x="2238376" y="1234440"/>
                    </a:cubicBezTo>
                    <a:cubicBezTo>
                      <a:pt x="2201552" y="1234440"/>
                      <a:pt x="2171701" y="1204589"/>
                      <a:pt x="2171701" y="1167765"/>
                    </a:cubicBezTo>
                    <a:lnTo>
                      <a:pt x="2171701" y="752475"/>
                    </a:lnTo>
                    <a:cubicBezTo>
                      <a:pt x="2171701" y="715651"/>
                      <a:pt x="2201552" y="685800"/>
                      <a:pt x="2238376" y="685800"/>
                    </a:cubicBezTo>
                    <a:close/>
                    <a:moveTo>
                      <a:pt x="609602" y="679356"/>
                    </a:moveTo>
                    <a:cubicBezTo>
                      <a:pt x="646425" y="679356"/>
                      <a:pt x="676276" y="709207"/>
                      <a:pt x="676276" y="746031"/>
                    </a:cubicBezTo>
                    <a:cubicBezTo>
                      <a:pt x="676276" y="888758"/>
                      <a:pt x="676275" y="1031484"/>
                      <a:pt x="676275" y="1174211"/>
                    </a:cubicBezTo>
                    <a:cubicBezTo>
                      <a:pt x="676275" y="1211035"/>
                      <a:pt x="646424" y="1240886"/>
                      <a:pt x="609600" y="1240886"/>
                    </a:cubicBezTo>
                    <a:lnTo>
                      <a:pt x="609602" y="1240885"/>
                    </a:lnTo>
                    <a:cubicBezTo>
                      <a:pt x="572777" y="1240885"/>
                      <a:pt x="542926" y="1211034"/>
                      <a:pt x="542926" y="1174210"/>
                    </a:cubicBezTo>
                    <a:lnTo>
                      <a:pt x="542926" y="746031"/>
                    </a:lnTo>
                    <a:cubicBezTo>
                      <a:pt x="542926" y="709207"/>
                      <a:pt x="572777" y="679356"/>
                      <a:pt x="609602" y="679356"/>
                    </a:cubicBezTo>
                    <a:close/>
                    <a:moveTo>
                      <a:pt x="6943726" y="640080"/>
                    </a:moveTo>
                    <a:cubicBezTo>
                      <a:pt x="6980550" y="640080"/>
                      <a:pt x="7010401" y="669931"/>
                      <a:pt x="7010401" y="706755"/>
                    </a:cubicBezTo>
                    <a:lnTo>
                      <a:pt x="7010401" y="1213485"/>
                    </a:lnTo>
                    <a:cubicBezTo>
                      <a:pt x="7010401" y="1250309"/>
                      <a:pt x="6980550" y="1280160"/>
                      <a:pt x="6943726" y="1280160"/>
                    </a:cubicBezTo>
                    <a:cubicBezTo>
                      <a:pt x="6906902" y="1280160"/>
                      <a:pt x="6877051" y="1250309"/>
                      <a:pt x="6877051" y="1213485"/>
                    </a:cubicBezTo>
                    <a:lnTo>
                      <a:pt x="6877051" y="706755"/>
                    </a:lnTo>
                    <a:cubicBezTo>
                      <a:pt x="6877051" y="669931"/>
                      <a:pt x="6906902" y="640080"/>
                      <a:pt x="6943726" y="640080"/>
                    </a:cubicBezTo>
                    <a:close/>
                    <a:moveTo>
                      <a:pt x="5133976" y="640080"/>
                    </a:moveTo>
                    <a:cubicBezTo>
                      <a:pt x="5170800" y="640080"/>
                      <a:pt x="5200651" y="669931"/>
                      <a:pt x="5200651" y="706755"/>
                    </a:cubicBezTo>
                    <a:lnTo>
                      <a:pt x="5200651" y="1213485"/>
                    </a:lnTo>
                    <a:cubicBezTo>
                      <a:pt x="5200651" y="1250309"/>
                      <a:pt x="5170800" y="1280160"/>
                      <a:pt x="5133976" y="1280160"/>
                    </a:cubicBezTo>
                    <a:cubicBezTo>
                      <a:pt x="5097152" y="1280160"/>
                      <a:pt x="5067301" y="1250309"/>
                      <a:pt x="5067301" y="1213485"/>
                    </a:cubicBezTo>
                    <a:lnTo>
                      <a:pt x="5067301" y="706755"/>
                    </a:lnTo>
                    <a:cubicBezTo>
                      <a:pt x="5067301" y="669931"/>
                      <a:pt x="5097152" y="640080"/>
                      <a:pt x="5133976" y="640080"/>
                    </a:cubicBezTo>
                    <a:close/>
                    <a:moveTo>
                      <a:pt x="790576" y="640080"/>
                    </a:moveTo>
                    <a:cubicBezTo>
                      <a:pt x="827400" y="640080"/>
                      <a:pt x="857251" y="669931"/>
                      <a:pt x="857251" y="706755"/>
                    </a:cubicBezTo>
                    <a:lnTo>
                      <a:pt x="857251" y="1213485"/>
                    </a:lnTo>
                    <a:cubicBezTo>
                      <a:pt x="857251" y="1250309"/>
                      <a:pt x="827400" y="1280160"/>
                      <a:pt x="790576" y="1280160"/>
                    </a:cubicBezTo>
                    <a:cubicBezTo>
                      <a:pt x="753752" y="1280160"/>
                      <a:pt x="723902" y="1250309"/>
                      <a:pt x="723902" y="1213485"/>
                    </a:cubicBezTo>
                    <a:lnTo>
                      <a:pt x="723902" y="706755"/>
                    </a:lnTo>
                    <a:cubicBezTo>
                      <a:pt x="723902" y="669931"/>
                      <a:pt x="753752" y="640080"/>
                      <a:pt x="790576" y="640080"/>
                    </a:cubicBezTo>
                    <a:close/>
                    <a:moveTo>
                      <a:pt x="7486651" y="548640"/>
                    </a:moveTo>
                    <a:cubicBezTo>
                      <a:pt x="7523475" y="548640"/>
                      <a:pt x="7553326" y="578491"/>
                      <a:pt x="7553326" y="615315"/>
                    </a:cubicBezTo>
                    <a:lnTo>
                      <a:pt x="7553326" y="1304925"/>
                    </a:lnTo>
                    <a:cubicBezTo>
                      <a:pt x="7553326" y="1341749"/>
                      <a:pt x="7523475" y="1371600"/>
                      <a:pt x="7486651" y="1371600"/>
                    </a:cubicBezTo>
                    <a:cubicBezTo>
                      <a:pt x="7449827" y="1371600"/>
                      <a:pt x="7419976" y="1341749"/>
                      <a:pt x="7419976" y="1304925"/>
                    </a:cubicBezTo>
                    <a:lnTo>
                      <a:pt x="7419976" y="615315"/>
                    </a:lnTo>
                    <a:cubicBezTo>
                      <a:pt x="7419976" y="578491"/>
                      <a:pt x="7449827" y="548640"/>
                      <a:pt x="7486651" y="548640"/>
                    </a:cubicBezTo>
                    <a:close/>
                    <a:moveTo>
                      <a:pt x="2419351" y="548640"/>
                    </a:moveTo>
                    <a:cubicBezTo>
                      <a:pt x="2456175" y="548640"/>
                      <a:pt x="2486026" y="578491"/>
                      <a:pt x="2486026" y="615315"/>
                    </a:cubicBezTo>
                    <a:lnTo>
                      <a:pt x="2486026" y="1304925"/>
                    </a:lnTo>
                    <a:cubicBezTo>
                      <a:pt x="2486026" y="1341749"/>
                      <a:pt x="2456175" y="1371600"/>
                      <a:pt x="2419351" y="1371600"/>
                    </a:cubicBezTo>
                    <a:cubicBezTo>
                      <a:pt x="2382527" y="1371600"/>
                      <a:pt x="2352676" y="1341749"/>
                      <a:pt x="2352676" y="1304925"/>
                    </a:cubicBezTo>
                    <a:lnTo>
                      <a:pt x="2352676" y="615315"/>
                    </a:lnTo>
                    <a:cubicBezTo>
                      <a:pt x="2352676" y="578491"/>
                      <a:pt x="2382527" y="548640"/>
                      <a:pt x="2419351" y="548640"/>
                    </a:cubicBezTo>
                    <a:close/>
                    <a:moveTo>
                      <a:pt x="66676" y="546281"/>
                    </a:moveTo>
                    <a:cubicBezTo>
                      <a:pt x="103501" y="546281"/>
                      <a:pt x="133352" y="576133"/>
                      <a:pt x="133352" y="612957"/>
                    </a:cubicBezTo>
                    <a:cubicBezTo>
                      <a:pt x="133352" y="844399"/>
                      <a:pt x="133351" y="1075842"/>
                      <a:pt x="133351" y="1307284"/>
                    </a:cubicBezTo>
                    <a:cubicBezTo>
                      <a:pt x="133351" y="1344108"/>
                      <a:pt x="103499" y="1373960"/>
                      <a:pt x="66676" y="1373960"/>
                    </a:cubicBezTo>
                    <a:lnTo>
                      <a:pt x="66676" y="1373959"/>
                    </a:lnTo>
                    <a:cubicBezTo>
                      <a:pt x="29853" y="1373959"/>
                      <a:pt x="0" y="1344107"/>
                      <a:pt x="0" y="1307283"/>
                    </a:cubicBezTo>
                    <a:lnTo>
                      <a:pt x="0" y="612957"/>
                    </a:lnTo>
                    <a:cubicBezTo>
                      <a:pt x="0" y="576133"/>
                      <a:pt x="29853" y="546281"/>
                      <a:pt x="66676" y="546281"/>
                    </a:cubicBezTo>
                    <a:close/>
                    <a:moveTo>
                      <a:pt x="6038851" y="502920"/>
                    </a:moveTo>
                    <a:cubicBezTo>
                      <a:pt x="6075675" y="502920"/>
                      <a:pt x="6105526" y="532771"/>
                      <a:pt x="6105526" y="569595"/>
                    </a:cubicBezTo>
                    <a:lnTo>
                      <a:pt x="6105526" y="1350645"/>
                    </a:lnTo>
                    <a:cubicBezTo>
                      <a:pt x="6105526" y="1387469"/>
                      <a:pt x="6075675" y="1417320"/>
                      <a:pt x="6038851" y="1417320"/>
                    </a:cubicBezTo>
                    <a:cubicBezTo>
                      <a:pt x="6002027" y="1417320"/>
                      <a:pt x="5972176" y="1387469"/>
                      <a:pt x="5972176" y="1350645"/>
                    </a:cubicBezTo>
                    <a:lnTo>
                      <a:pt x="5972176" y="569595"/>
                    </a:lnTo>
                    <a:cubicBezTo>
                      <a:pt x="5972176" y="532771"/>
                      <a:pt x="6002027" y="502920"/>
                      <a:pt x="6038851" y="502920"/>
                    </a:cubicBezTo>
                    <a:close/>
                    <a:moveTo>
                      <a:pt x="4591051" y="502920"/>
                    </a:moveTo>
                    <a:cubicBezTo>
                      <a:pt x="4627875" y="502920"/>
                      <a:pt x="4657726" y="532771"/>
                      <a:pt x="4657726" y="569595"/>
                    </a:cubicBezTo>
                    <a:lnTo>
                      <a:pt x="4657726" y="1350645"/>
                    </a:lnTo>
                    <a:cubicBezTo>
                      <a:pt x="4657726" y="1387469"/>
                      <a:pt x="4627875" y="1417320"/>
                      <a:pt x="4591051" y="1417320"/>
                    </a:cubicBezTo>
                    <a:cubicBezTo>
                      <a:pt x="4554227" y="1417320"/>
                      <a:pt x="4524376" y="1387469"/>
                      <a:pt x="4524376" y="1350645"/>
                    </a:cubicBezTo>
                    <a:lnTo>
                      <a:pt x="4524376" y="569595"/>
                    </a:lnTo>
                    <a:cubicBezTo>
                      <a:pt x="4524376" y="532771"/>
                      <a:pt x="4554227" y="502920"/>
                      <a:pt x="4591051" y="502920"/>
                    </a:cubicBezTo>
                    <a:close/>
                    <a:moveTo>
                      <a:pt x="4410076" y="502920"/>
                    </a:moveTo>
                    <a:cubicBezTo>
                      <a:pt x="4446900" y="502920"/>
                      <a:pt x="4476751" y="532771"/>
                      <a:pt x="4476751" y="569595"/>
                    </a:cubicBezTo>
                    <a:lnTo>
                      <a:pt x="4476751" y="1350645"/>
                    </a:lnTo>
                    <a:cubicBezTo>
                      <a:pt x="4476751" y="1387469"/>
                      <a:pt x="4446900" y="1417320"/>
                      <a:pt x="4410076" y="1417320"/>
                    </a:cubicBezTo>
                    <a:cubicBezTo>
                      <a:pt x="4373252" y="1417320"/>
                      <a:pt x="4343401" y="1387469"/>
                      <a:pt x="4343401" y="1350645"/>
                    </a:cubicBezTo>
                    <a:lnTo>
                      <a:pt x="4343401" y="569595"/>
                    </a:lnTo>
                    <a:cubicBezTo>
                      <a:pt x="4343401" y="532771"/>
                      <a:pt x="4373252" y="502920"/>
                      <a:pt x="4410076" y="502920"/>
                    </a:cubicBezTo>
                    <a:close/>
                    <a:moveTo>
                      <a:pt x="4953001" y="457200"/>
                    </a:moveTo>
                    <a:cubicBezTo>
                      <a:pt x="4989825" y="457200"/>
                      <a:pt x="5019676" y="487051"/>
                      <a:pt x="5019676" y="523875"/>
                    </a:cubicBezTo>
                    <a:lnTo>
                      <a:pt x="5019676" y="1396365"/>
                    </a:lnTo>
                    <a:cubicBezTo>
                      <a:pt x="5019676" y="1433189"/>
                      <a:pt x="4989825" y="1463040"/>
                      <a:pt x="4953001" y="1463040"/>
                    </a:cubicBezTo>
                    <a:cubicBezTo>
                      <a:pt x="4916177" y="1463040"/>
                      <a:pt x="4886326" y="1433189"/>
                      <a:pt x="4886326" y="1396365"/>
                    </a:cubicBezTo>
                    <a:lnTo>
                      <a:pt x="4886326" y="523875"/>
                    </a:lnTo>
                    <a:cubicBezTo>
                      <a:pt x="4886326" y="487051"/>
                      <a:pt x="4916177" y="457200"/>
                      <a:pt x="4953001" y="457200"/>
                    </a:cubicBezTo>
                    <a:close/>
                    <a:moveTo>
                      <a:pt x="3686176" y="457200"/>
                    </a:moveTo>
                    <a:cubicBezTo>
                      <a:pt x="3723000" y="457200"/>
                      <a:pt x="3752851" y="487051"/>
                      <a:pt x="3752851" y="523875"/>
                    </a:cubicBezTo>
                    <a:lnTo>
                      <a:pt x="3752851" y="1396365"/>
                    </a:lnTo>
                    <a:cubicBezTo>
                      <a:pt x="3752851" y="1433189"/>
                      <a:pt x="3723000" y="1463040"/>
                      <a:pt x="3686176" y="1463040"/>
                    </a:cubicBezTo>
                    <a:cubicBezTo>
                      <a:pt x="3649352" y="1463040"/>
                      <a:pt x="3619501" y="1433189"/>
                      <a:pt x="3619501" y="1396365"/>
                    </a:cubicBezTo>
                    <a:lnTo>
                      <a:pt x="3619501" y="523875"/>
                    </a:lnTo>
                    <a:cubicBezTo>
                      <a:pt x="3619501" y="487051"/>
                      <a:pt x="3649352" y="457200"/>
                      <a:pt x="3686176" y="457200"/>
                    </a:cubicBezTo>
                    <a:close/>
                    <a:moveTo>
                      <a:pt x="428626" y="427993"/>
                    </a:moveTo>
                    <a:cubicBezTo>
                      <a:pt x="465450" y="427993"/>
                      <a:pt x="495302" y="457844"/>
                      <a:pt x="495302" y="494668"/>
                    </a:cubicBezTo>
                    <a:cubicBezTo>
                      <a:pt x="495302" y="804970"/>
                      <a:pt x="495300" y="1115272"/>
                      <a:pt x="495300" y="1425574"/>
                    </a:cubicBezTo>
                    <a:cubicBezTo>
                      <a:pt x="495300" y="1462398"/>
                      <a:pt x="465449" y="1492249"/>
                      <a:pt x="428625" y="1492249"/>
                    </a:cubicBezTo>
                    <a:lnTo>
                      <a:pt x="428626" y="1492248"/>
                    </a:lnTo>
                    <a:cubicBezTo>
                      <a:pt x="391802" y="1492248"/>
                      <a:pt x="361951" y="1462397"/>
                      <a:pt x="361951" y="1425573"/>
                    </a:cubicBezTo>
                    <a:lnTo>
                      <a:pt x="361951" y="494668"/>
                    </a:lnTo>
                    <a:cubicBezTo>
                      <a:pt x="361951" y="457844"/>
                      <a:pt x="391802" y="427993"/>
                      <a:pt x="428626" y="427993"/>
                    </a:cubicBezTo>
                    <a:close/>
                    <a:moveTo>
                      <a:pt x="7124701" y="411480"/>
                    </a:moveTo>
                    <a:cubicBezTo>
                      <a:pt x="7161525" y="411480"/>
                      <a:pt x="7191376" y="441331"/>
                      <a:pt x="7191376" y="478155"/>
                    </a:cubicBezTo>
                    <a:lnTo>
                      <a:pt x="7191376" y="1442085"/>
                    </a:lnTo>
                    <a:cubicBezTo>
                      <a:pt x="7191376" y="1478909"/>
                      <a:pt x="7161525" y="1508760"/>
                      <a:pt x="7124701" y="1508760"/>
                    </a:cubicBezTo>
                    <a:cubicBezTo>
                      <a:pt x="7087877" y="1508760"/>
                      <a:pt x="7058026" y="1478909"/>
                      <a:pt x="7058026" y="1442085"/>
                    </a:cubicBezTo>
                    <a:lnTo>
                      <a:pt x="7058026" y="478155"/>
                    </a:lnTo>
                    <a:cubicBezTo>
                      <a:pt x="7058026" y="441331"/>
                      <a:pt x="7087877" y="411480"/>
                      <a:pt x="7124701" y="411480"/>
                    </a:cubicBezTo>
                    <a:close/>
                    <a:moveTo>
                      <a:pt x="7667626" y="365760"/>
                    </a:moveTo>
                    <a:cubicBezTo>
                      <a:pt x="7704450" y="365760"/>
                      <a:pt x="7734301" y="395611"/>
                      <a:pt x="7734301" y="432435"/>
                    </a:cubicBezTo>
                    <a:lnTo>
                      <a:pt x="7734301" y="1487805"/>
                    </a:lnTo>
                    <a:cubicBezTo>
                      <a:pt x="7734301" y="1524629"/>
                      <a:pt x="7704450" y="1554480"/>
                      <a:pt x="7667626" y="1554480"/>
                    </a:cubicBezTo>
                    <a:cubicBezTo>
                      <a:pt x="7630802" y="1554480"/>
                      <a:pt x="7600951" y="1524629"/>
                      <a:pt x="7600951" y="1487805"/>
                    </a:cubicBezTo>
                    <a:lnTo>
                      <a:pt x="7600951" y="432435"/>
                    </a:lnTo>
                    <a:cubicBezTo>
                      <a:pt x="7600951" y="395611"/>
                      <a:pt x="7630802" y="365760"/>
                      <a:pt x="7667626" y="365760"/>
                    </a:cubicBezTo>
                    <a:close/>
                    <a:moveTo>
                      <a:pt x="6219826" y="365760"/>
                    </a:moveTo>
                    <a:cubicBezTo>
                      <a:pt x="6256650" y="365760"/>
                      <a:pt x="6286501" y="395611"/>
                      <a:pt x="6286501" y="432435"/>
                    </a:cubicBezTo>
                    <a:lnTo>
                      <a:pt x="6286501" y="1487805"/>
                    </a:lnTo>
                    <a:cubicBezTo>
                      <a:pt x="6286501" y="1524629"/>
                      <a:pt x="6256650" y="1554480"/>
                      <a:pt x="6219826" y="1554480"/>
                    </a:cubicBezTo>
                    <a:cubicBezTo>
                      <a:pt x="6183002" y="1554480"/>
                      <a:pt x="6153151" y="1524629"/>
                      <a:pt x="6153151" y="1487805"/>
                    </a:cubicBezTo>
                    <a:lnTo>
                      <a:pt x="6153151" y="432435"/>
                    </a:lnTo>
                    <a:cubicBezTo>
                      <a:pt x="6153151" y="395611"/>
                      <a:pt x="6183002" y="365760"/>
                      <a:pt x="6219826" y="365760"/>
                    </a:cubicBezTo>
                    <a:close/>
                    <a:moveTo>
                      <a:pt x="4229101" y="365760"/>
                    </a:moveTo>
                    <a:cubicBezTo>
                      <a:pt x="4265925" y="365760"/>
                      <a:pt x="4295776" y="395611"/>
                      <a:pt x="4295776" y="432435"/>
                    </a:cubicBezTo>
                    <a:lnTo>
                      <a:pt x="4295776" y="1487805"/>
                    </a:lnTo>
                    <a:cubicBezTo>
                      <a:pt x="4295776" y="1524629"/>
                      <a:pt x="4265925" y="1554480"/>
                      <a:pt x="4229101" y="1554480"/>
                    </a:cubicBezTo>
                    <a:cubicBezTo>
                      <a:pt x="4192277" y="1554480"/>
                      <a:pt x="4162426" y="1524629"/>
                      <a:pt x="4162426" y="1487805"/>
                    </a:cubicBezTo>
                    <a:lnTo>
                      <a:pt x="4162426" y="432435"/>
                    </a:lnTo>
                    <a:cubicBezTo>
                      <a:pt x="4162426" y="395611"/>
                      <a:pt x="4192277" y="365760"/>
                      <a:pt x="4229101" y="365760"/>
                    </a:cubicBezTo>
                    <a:close/>
                    <a:moveTo>
                      <a:pt x="3324226" y="365760"/>
                    </a:moveTo>
                    <a:cubicBezTo>
                      <a:pt x="3361050" y="365760"/>
                      <a:pt x="3390901" y="395611"/>
                      <a:pt x="3390901" y="432435"/>
                    </a:cubicBezTo>
                    <a:lnTo>
                      <a:pt x="3390901" y="1487805"/>
                    </a:lnTo>
                    <a:cubicBezTo>
                      <a:pt x="3390901" y="1524629"/>
                      <a:pt x="3361050" y="1554480"/>
                      <a:pt x="3324226" y="1554480"/>
                    </a:cubicBezTo>
                    <a:cubicBezTo>
                      <a:pt x="3287402" y="1554480"/>
                      <a:pt x="3257551" y="1524629"/>
                      <a:pt x="3257551" y="1487805"/>
                    </a:cubicBezTo>
                    <a:lnTo>
                      <a:pt x="3257551" y="432435"/>
                    </a:lnTo>
                    <a:cubicBezTo>
                      <a:pt x="3257551" y="395611"/>
                      <a:pt x="3287402" y="365760"/>
                      <a:pt x="3324226" y="365760"/>
                    </a:cubicBezTo>
                    <a:close/>
                    <a:moveTo>
                      <a:pt x="2600326" y="320040"/>
                    </a:moveTo>
                    <a:cubicBezTo>
                      <a:pt x="2637150" y="320040"/>
                      <a:pt x="2667001" y="349891"/>
                      <a:pt x="2667001" y="386715"/>
                    </a:cubicBezTo>
                    <a:lnTo>
                      <a:pt x="2667001" y="1533525"/>
                    </a:lnTo>
                    <a:cubicBezTo>
                      <a:pt x="2667001" y="1570349"/>
                      <a:pt x="2637150" y="1600200"/>
                      <a:pt x="2600326" y="1600200"/>
                    </a:cubicBezTo>
                    <a:cubicBezTo>
                      <a:pt x="2563502" y="1600200"/>
                      <a:pt x="2533651" y="1570349"/>
                      <a:pt x="2533651" y="1533525"/>
                    </a:cubicBezTo>
                    <a:lnTo>
                      <a:pt x="2533651" y="386715"/>
                    </a:lnTo>
                    <a:cubicBezTo>
                      <a:pt x="2533651" y="349891"/>
                      <a:pt x="2563502" y="320040"/>
                      <a:pt x="2600326" y="320040"/>
                    </a:cubicBezTo>
                    <a:close/>
                    <a:moveTo>
                      <a:pt x="6762751" y="274320"/>
                    </a:moveTo>
                    <a:cubicBezTo>
                      <a:pt x="6799575" y="274320"/>
                      <a:pt x="6829426" y="304171"/>
                      <a:pt x="6829426" y="340995"/>
                    </a:cubicBezTo>
                    <a:lnTo>
                      <a:pt x="6829426" y="1579245"/>
                    </a:lnTo>
                    <a:cubicBezTo>
                      <a:pt x="6829426" y="1616069"/>
                      <a:pt x="6799575" y="1645920"/>
                      <a:pt x="6762751" y="1645920"/>
                    </a:cubicBezTo>
                    <a:cubicBezTo>
                      <a:pt x="6725927" y="1645920"/>
                      <a:pt x="6696076" y="1616069"/>
                      <a:pt x="6696076" y="1579245"/>
                    </a:cubicBezTo>
                    <a:lnTo>
                      <a:pt x="6696076" y="340995"/>
                    </a:lnTo>
                    <a:cubicBezTo>
                      <a:pt x="6696076" y="304171"/>
                      <a:pt x="6725927" y="274320"/>
                      <a:pt x="6762751" y="274320"/>
                    </a:cubicBezTo>
                    <a:close/>
                    <a:moveTo>
                      <a:pt x="4772026" y="243458"/>
                    </a:moveTo>
                    <a:cubicBezTo>
                      <a:pt x="4808850" y="243458"/>
                      <a:pt x="4838701" y="273309"/>
                      <a:pt x="4838701" y="310133"/>
                    </a:cubicBezTo>
                    <a:lnTo>
                      <a:pt x="4838701" y="1610108"/>
                    </a:lnTo>
                    <a:cubicBezTo>
                      <a:pt x="4838701" y="1646932"/>
                      <a:pt x="4808850" y="1676783"/>
                      <a:pt x="4772026" y="1676783"/>
                    </a:cubicBezTo>
                    <a:cubicBezTo>
                      <a:pt x="4735202" y="1676783"/>
                      <a:pt x="4705351" y="1646932"/>
                      <a:pt x="4705351" y="1610108"/>
                    </a:cubicBezTo>
                    <a:lnTo>
                      <a:pt x="4705351" y="310133"/>
                    </a:lnTo>
                    <a:cubicBezTo>
                      <a:pt x="4705351" y="273309"/>
                      <a:pt x="4735202" y="243458"/>
                      <a:pt x="4772026" y="243458"/>
                    </a:cubicBezTo>
                    <a:close/>
                    <a:moveTo>
                      <a:pt x="3143251" y="243458"/>
                    </a:moveTo>
                    <a:cubicBezTo>
                      <a:pt x="3180075" y="243458"/>
                      <a:pt x="3209926" y="273309"/>
                      <a:pt x="3209926" y="310133"/>
                    </a:cubicBezTo>
                    <a:lnTo>
                      <a:pt x="3209926" y="1610108"/>
                    </a:lnTo>
                    <a:cubicBezTo>
                      <a:pt x="3209926" y="1646932"/>
                      <a:pt x="3180075" y="1676783"/>
                      <a:pt x="3143251" y="1676783"/>
                    </a:cubicBezTo>
                    <a:cubicBezTo>
                      <a:pt x="3106427" y="1676783"/>
                      <a:pt x="3076576" y="1646932"/>
                      <a:pt x="3076576" y="1610108"/>
                    </a:cubicBezTo>
                    <a:lnTo>
                      <a:pt x="3076576" y="310133"/>
                    </a:lnTo>
                    <a:cubicBezTo>
                      <a:pt x="3076576" y="273309"/>
                      <a:pt x="3106427" y="243458"/>
                      <a:pt x="3143251" y="243458"/>
                    </a:cubicBezTo>
                    <a:close/>
                    <a:moveTo>
                      <a:pt x="247651" y="243458"/>
                    </a:moveTo>
                    <a:cubicBezTo>
                      <a:pt x="284475" y="243458"/>
                      <a:pt x="314326" y="273309"/>
                      <a:pt x="314326" y="310133"/>
                    </a:cubicBezTo>
                    <a:lnTo>
                      <a:pt x="314326" y="1610108"/>
                    </a:lnTo>
                    <a:cubicBezTo>
                      <a:pt x="314326" y="1646932"/>
                      <a:pt x="284475" y="1676783"/>
                      <a:pt x="247651" y="1676783"/>
                    </a:cubicBezTo>
                    <a:cubicBezTo>
                      <a:pt x="210828" y="1676783"/>
                      <a:pt x="180976" y="1646932"/>
                      <a:pt x="180976" y="1610108"/>
                    </a:cubicBezTo>
                    <a:lnTo>
                      <a:pt x="180976" y="310133"/>
                    </a:lnTo>
                    <a:cubicBezTo>
                      <a:pt x="180976" y="273309"/>
                      <a:pt x="210828" y="243458"/>
                      <a:pt x="247651" y="243458"/>
                    </a:cubicBezTo>
                    <a:close/>
                    <a:moveTo>
                      <a:pt x="6581776" y="182880"/>
                    </a:moveTo>
                    <a:cubicBezTo>
                      <a:pt x="6618600" y="182880"/>
                      <a:pt x="6648451" y="212731"/>
                      <a:pt x="6648451" y="249555"/>
                    </a:cubicBezTo>
                    <a:lnTo>
                      <a:pt x="6648451" y="1670685"/>
                    </a:lnTo>
                    <a:cubicBezTo>
                      <a:pt x="6648451" y="1707509"/>
                      <a:pt x="6618600" y="1737360"/>
                      <a:pt x="6581776" y="1737360"/>
                    </a:cubicBezTo>
                    <a:cubicBezTo>
                      <a:pt x="6544952" y="1737360"/>
                      <a:pt x="6515101" y="1707509"/>
                      <a:pt x="6515101" y="1670685"/>
                    </a:cubicBezTo>
                    <a:lnTo>
                      <a:pt x="6515101" y="249555"/>
                    </a:lnTo>
                    <a:cubicBezTo>
                      <a:pt x="6515101" y="212731"/>
                      <a:pt x="6544952" y="182880"/>
                      <a:pt x="6581776" y="182880"/>
                    </a:cubicBezTo>
                    <a:close/>
                    <a:moveTo>
                      <a:pt x="3505201" y="182880"/>
                    </a:moveTo>
                    <a:cubicBezTo>
                      <a:pt x="3542025" y="182880"/>
                      <a:pt x="3571876" y="212731"/>
                      <a:pt x="3571876" y="249555"/>
                    </a:cubicBezTo>
                    <a:lnTo>
                      <a:pt x="3571876" y="1670685"/>
                    </a:lnTo>
                    <a:cubicBezTo>
                      <a:pt x="3571876" y="1707509"/>
                      <a:pt x="3542025" y="1737360"/>
                      <a:pt x="3505201" y="1737360"/>
                    </a:cubicBezTo>
                    <a:cubicBezTo>
                      <a:pt x="3468377" y="1737360"/>
                      <a:pt x="3438526" y="1707509"/>
                      <a:pt x="3438526" y="1670685"/>
                    </a:cubicBezTo>
                    <a:lnTo>
                      <a:pt x="3438526" y="249555"/>
                    </a:lnTo>
                    <a:cubicBezTo>
                      <a:pt x="3438526" y="212731"/>
                      <a:pt x="3468377" y="182880"/>
                      <a:pt x="3505201" y="182880"/>
                    </a:cubicBezTo>
                    <a:close/>
                    <a:moveTo>
                      <a:pt x="4048126" y="137160"/>
                    </a:moveTo>
                    <a:cubicBezTo>
                      <a:pt x="4084950" y="137160"/>
                      <a:pt x="4114801" y="167011"/>
                      <a:pt x="4114801" y="203835"/>
                    </a:cubicBezTo>
                    <a:lnTo>
                      <a:pt x="4114801" y="1716405"/>
                    </a:lnTo>
                    <a:cubicBezTo>
                      <a:pt x="4114801" y="1753229"/>
                      <a:pt x="4084950" y="1783080"/>
                      <a:pt x="4048126" y="1783080"/>
                    </a:cubicBezTo>
                    <a:cubicBezTo>
                      <a:pt x="4011302" y="1783080"/>
                      <a:pt x="3981451" y="1753229"/>
                      <a:pt x="3981451" y="1716405"/>
                    </a:cubicBezTo>
                    <a:lnTo>
                      <a:pt x="3981451" y="203835"/>
                    </a:lnTo>
                    <a:cubicBezTo>
                      <a:pt x="3981451" y="167011"/>
                      <a:pt x="4011302" y="137160"/>
                      <a:pt x="4048126" y="137160"/>
                    </a:cubicBezTo>
                    <a:close/>
                    <a:moveTo>
                      <a:pt x="2962276" y="137160"/>
                    </a:moveTo>
                    <a:cubicBezTo>
                      <a:pt x="2999100" y="137160"/>
                      <a:pt x="3028951" y="167011"/>
                      <a:pt x="3028951" y="203835"/>
                    </a:cubicBezTo>
                    <a:lnTo>
                      <a:pt x="3028951" y="1716405"/>
                    </a:lnTo>
                    <a:cubicBezTo>
                      <a:pt x="3028951" y="1753229"/>
                      <a:pt x="2999100" y="1783080"/>
                      <a:pt x="2962276" y="1783080"/>
                    </a:cubicBezTo>
                    <a:cubicBezTo>
                      <a:pt x="2925452" y="1783080"/>
                      <a:pt x="2895601" y="1753229"/>
                      <a:pt x="2895601" y="1716405"/>
                    </a:cubicBezTo>
                    <a:lnTo>
                      <a:pt x="2895601" y="203835"/>
                    </a:lnTo>
                    <a:cubicBezTo>
                      <a:pt x="2895601" y="167011"/>
                      <a:pt x="2925452" y="137160"/>
                      <a:pt x="2962276" y="137160"/>
                    </a:cubicBezTo>
                    <a:close/>
                    <a:moveTo>
                      <a:pt x="2781301" y="91440"/>
                    </a:moveTo>
                    <a:cubicBezTo>
                      <a:pt x="2818125" y="91440"/>
                      <a:pt x="2847976" y="121291"/>
                      <a:pt x="2847976" y="158115"/>
                    </a:cubicBezTo>
                    <a:lnTo>
                      <a:pt x="2847976" y="1762125"/>
                    </a:lnTo>
                    <a:cubicBezTo>
                      <a:pt x="2847976" y="1798949"/>
                      <a:pt x="2818125" y="1828800"/>
                      <a:pt x="2781301" y="1828800"/>
                    </a:cubicBezTo>
                    <a:cubicBezTo>
                      <a:pt x="2744477" y="1828800"/>
                      <a:pt x="2714626" y="1798949"/>
                      <a:pt x="2714626" y="1762125"/>
                    </a:cubicBezTo>
                    <a:lnTo>
                      <a:pt x="2714626" y="158115"/>
                    </a:lnTo>
                    <a:cubicBezTo>
                      <a:pt x="2714626" y="121291"/>
                      <a:pt x="2744477" y="91440"/>
                      <a:pt x="2781301" y="91440"/>
                    </a:cubicBezTo>
                    <a:close/>
                    <a:moveTo>
                      <a:pt x="6400801" y="0"/>
                    </a:moveTo>
                    <a:cubicBezTo>
                      <a:pt x="6437625" y="0"/>
                      <a:pt x="6467476" y="29851"/>
                      <a:pt x="6467476" y="66675"/>
                    </a:cubicBezTo>
                    <a:lnTo>
                      <a:pt x="6467476" y="1853565"/>
                    </a:lnTo>
                    <a:cubicBezTo>
                      <a:pt x="6467476" y="1890389"/>
                      <a:pt x="6437625" y="1920240"/>
                      <a:pt x="6400801" y="1920240"/>
                    </a:cubicBezTo>
                    <a:cubicBezTo>
                      <a:pt x="6363977" y="1920240"/>
                      <a:pt x="6334126" y="1890389"/>
                      <a:pt x="6334126" y="1853565"/>
                    </a:cubicBezTo>
                    <a:lnTo>
                      <a:pt x="6334126" y="66675"/>
                    </a:lnTo>
                    <a:cubicBezTo>
                      <a:pt x="6334126" y="29851"/>
                      <a:pt x="6363977" y="0"/>
                      <a:pt x="6400801" y="0"/>
                    </a:cubicBezTo>
                    <a:close/>
                    <a:moveTo>
                      <a:pt x="3867151" y="0"/>
                    </a:moveTo>
                    <a:cubicBezTo>
                      <a:pt x="3903975" y="0"/>
                      <a:pt x="3933826" y="29851"/>
                      <a:pt x="3933826" y="66675"/>
                    </a:cubicBezTo>
                    <a:lnTo>
                      <a:pt x="3933826" y="1853565"/>
                    </a:lnTo>
                    <a:cubicBezTo>
                      <a:pt x="3933826" y="1890389"/>
                      <a:pt x="3903975" y="1920240"/>
                      <a:pt x="3867151" y="1920240"/>
                    </a:cubicBezTo>
                    <a:cubicBezTo>
                      <a:pt x="3830327" y="1920240"/>
                      <a:pt x="3800476" y="1890389"/>
                      <a:pt x="3800476" y="1853565"/>
                    </a:cubicBezTo>
                    <a:lnTo>
                      <a:pt x="3800476" y="66675"/>
                    </a:lnTo>
                    <a:cubicBezTo>
                      <a:pt x="3800476" y="29851"/>
                      <a:pt x="3830327" y="0"/>
                      <a:pt x="386715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9000">
                    <a:schemeClr val="accent2">
                      <a:lumMod val="100000"/>
                    </a:schemeClr>
                  </a:gs>
                  <a:gs pos="43000">
                    <a:schemeClr val="accent3">
                      <a:lumMod val="100000"/>
                    </a:schemeClr>
                  </a:gs>
                  <a:gs pos="100000">
                    <a:schemeClr val="accent6"/>
                  </a:gs>
                  <a:gs pos="78000">
                    <a:schemeClr val="accent5"/>
                  </a:gs>
                  <a:gs pos="60000">
                    <a:schemeClr val="accent4">
                      <a:lumMod val="10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4">
                <a:extLst>
                  <a:ext uri="{FF2B5EF4-FFF2-40B4-BE49-F238E27FC236}">
                    <a16:creationId xmlns="" xmlns:a16="http://schemas.microsoft.com/office/drawing/2014/main" id="{20DC61A7-5985-42BF-8A47-0157C51B4283}"/>
                  </a:ext>
                </a:extLst>
              </p:cNvPr>
              <p:cNvSpPr/>
              <p:nvPr/>
            </p:nvSpPr>
            <p:spPr>
              <a:xfrm flipH="1">
                <a:off x="6005548" y="4955396"/>
                <a:ext cx="5712918" cy="1491871"/>
              </a:xfrm>
              <a:custGeom>
                <a:avLst/>
                <a:gdLst>
                  <a:gd name="connsiteX0" fmla="*/ 5655946 w 7915276"/>
                  <a:gd name="connsiteY0" fmla="*/ 914400 h 1920240"/>
                  <a:gd name="connsiteX1" fmla="*/ 5697856 w 7915276"/>
                  <a:gd name="connsiteY1" fmla="*/ 914400 h 1920240"/>
                  <a:gd name="connsiteX2" fmla="*/ 5743576 w 7915276"/>
                  <a:gd name="connsiteY2" fmla="*/ 960120 h 1920240"/>
                  <a:gd name="connsiteX3" fmla="*/ 5697856 w 7915276"/>
                  <a:gd name="connsiteY3" fmla="*/ 1005840 h 1920240"/>
                  <a:gd name="connsiteX4" fmla="*/ 5655946 w 7915276"/>
                  <a:gd name="connsiteY4" fmla="*/ 1005840 h 1920240"/>
                  <a:gd name="connsiteX5" fmla="*/ 5610226 w 7915276"/>
                  <a:gd name="connsiteY5" fmla="*/ 960120 h 1920240"/>
                  <a:gd name="connsiteX6" fmla="*/ 5655946 w 7915276"/>
                  <a:gd name="connsiteY6" fmla="*/ 914400 h 1920240"/>
                  <a:gd name="connsiteX7" fmla="*/ 1514477 w 7915276"/>
                  <a:gd name="connsiteY7" fmla="*/ 868680 h 1920240"/>
                  <a:gd name="connsiteX8" fmla="*/ 1581151 w 7915276"/>
                  <a:gd name="connsiteY8" fmla="*/ 935355 h 1920240"/>
                  <a:gd name="connsiteX9" fmla="*/ 1581151 w 7915276"/>
                  <a:gd name="connsiteY9" fmla="*/ 984885 h 1920240"/>
                  <a:gd name="connsiteX10" fmla="*/ 1514477 w 7915276"/>
                  <a:gd name="connsiteY10" fmla="*/ 1051560 h 1920240"/>
                  <a:gd name="connsiteX11" fmla="*/ 1447801 w 7915276"/>
                  <a:gd name="connsiteY11" fmla="*/ 984885 h 1920240"/>
                  <a:gd name="connsiteX12" fmla="*/ 1447801 w 7915276"/>
                  <a:gd name="connsiteY12" fmla="*/ 935355 h 1920240"/>
                  <a:gd name="connsiteX13" fmla="*/ 1514477 w 7915276"/>
                  <a:gd name="connsiteY13" fmla="*/ 868680 h 1920240"/>
                  <a:gd name="connsiteX14" fmla="*/ 1695451 w 7915276"/>
                  <a:gd name="connsiteY14" fmla="*/ 822960 h 1920240"/>
                  <a:gd name="connsiteX15" fmla="*/ 1762126 w 7915276"/>
                  <a:gd name="connsiteY15" fmla="*/ 889635 h 1920240"/>
                  <a:gd name="connsiteX16" fmla="*/ 1762126 w 7915276"/>
                  <a:gd name="connsiteY16" fmla="*/ 1030605 h 1920240"/>
                  <a:gd name="connsiteX17" fmla="*/ 1695451 w 7915276"/>
                  <a:gd name="connsiteY17" fmla="*/ 1097280 h 1920240"/>
                  <a:gd name="connsiteX18" fmla="*/ 1628777 w 7915276"/>
                  <a:gd name="connsiteY18" fmla="*/ 1030605 h 1920240"/>
                  <a:gd name="connsiteX19" fmla="*/ 1628777 w 7915276"/>
                  <a:gd name="connsiteY19" fmla="*/ 889635 h 1920240"/>
                  <a:gd name="connsiteX20" fmla="*/ 1695451 w 7915276"/>
                  <a:gd name="connsiteY20" fmla="*/ 822960 h 1920240"/>
                  <a:gd name="connsiteX21" fmla="*/ 1152526 w 7915276"/>
                  <a:gd name="connsiteY21" fmla="*/ 822960 h 1920240"/>
                  <a:gd name="connsiteX22" fmla="*/ 1219202 w 7915276"/>
                  <a:gd name="connsiteY22" fmla="*/ 889635 h 1920240"/>
                  <a:gd name="connsiteX23" fmla="*/ 1219202 w 7915276"/>
                  <a:gd name="connsiteY23" fmla="*/ 1030605 h 1920240"/>
                  <a:gd name="connsiteX24" fmla="*/ 1152526 w 7915276"/>
                  <a:gd name="connsiteY24" fmla="*/ 1097280 h 1920240"/>
                  <a:gd name="connsiteX25" fmla="*/ 1085851 w 7915276"/>
                  <a:gd name="connsiteY25" fmla="*/ 1030605 h 1920240"/>
                  <a:gd name="connsiteX26" fmla="*/ 1085851 w 7915276"/>
                  <a:gd name="connsiteY26" fmla="*/ 889635 h 1920240"/>
                  <a:gd name="connsiteX27" fmla="*/ 1152526 w 7915276"/>
                  <a:gd name="connsiteY27" fmla="*/ 822960 h 1920240"/>
                  <a:gd name="connsiteX28" fmla="*/ 7848601 w 7915276"/>
                  <a:gd name="connsiteY28" fmla="*/ 777240 h 1920240"/>
                  <a:gd name="connsiteX29" fmla="*/ 7915276 w 7915276"/>
                  <a:gd name="connsiteY29" fmla="*/ 843915 h 1920240"/>
                  <a:gd name="connsiteX30" fmla="*/ 7915276 w 7915276"/>
                  <a:gd name="connsiteY30" fmla="*/ 1076325 h 1920240"/>
                  <a:gd name="connsiteX31" fmla="*/ 7848601 w 7915276"/>
                  <a:gd name="connsiteY31" fmla="*/ 1143000 h 1920240"/>
                  <a:gd name="connsiteX32" fmla="*/ 7781926 w 7915276"/>
                  <a:gd name="connsiteY32" fmla="*/ 1076325 h 1920240"/>
                  <a:gd name="connsiteX33" fmla="*/ 7781926 w 7915276"/>
                  <a:gd name="connsiteY33" fmla="*/ 843915 h 1920240"/>
                  <a:gd name="connsiteX34" fmla="*/ 7848601 w 7915276"/>
                  <a:gd name="connsiteY34" fmla="*/ 777240 h 1920240"/>
                  <a:gd name="connsiteX35" fmla="*/ 1876426 w 7915276"/>
                  <a:gd name="connsiteY35" fmla="*/ 777240 h 1920240"/>
                  <a:gd name="connsiteX36" fmla="*/ 1943101 w 7915276"/>
                  <a:gd name="connsiteY36" fmla="*/ 843915 h 1920240"/>
                  <a:gd name="connsiteX37" fmla="*/ 1943101 w 7915276"/>
                  <a:gd name="connsiteY37" fmla="*/ 1076325 h 1920240"/>
                  <a:gd name="connsiteX38" fmla="*/ 1876426 w 7915276"/>
                  <a:gd name="connsiteY38" fmla="*/ 1143000 h 1920240"/>
                  <a:gd name="connsiteX39" fmla="*/ 1809751 w 7915276"/>
                  <a:gd name="connsiteY39" fmla="*/ 1076325 h 1920240"/>
                  <a:gd name="connsiteX40" fmla="*/ 1809751 w 7915276"/>
                  <a:gd name="connsiteY40" fmla="*/ 843915 h 1920240"/>
                  <a:gd name="connsiteX41" fmla="*/ 1876426 w 7915276"/>
                  <a:gd name="connsiteY41" fmla="*/ 777240 h 1920240"/>
                  <a:gd name="connsiteX42" fmla="*/ 1333501 w 7915276"/>
                  <a:gd name="connsiteY42" fmla="*/ 777240 h 1920240"/>
                  <a:gd name="connsiteX43" fmla="*/ 1400176 w 7915276"/>
                  <a:gd name="connsiteY43" fmla="*/ 843915 h 1920240"/>
                  <a:gd name="connsiteX44" fmla="*/ 1400176 w 7915276"/>
                  <a:gd name="connsiteY44" fmla="*/ 1076325 h 1920240"/>
                  <a:gd name="connsiteX45" fmla="*/ 1333501 w 7915276"/>
                  <a:gd name="connsiteY45" fmla="*/ 1143000 h 1920240"/>
                  <a:gd name="connsiteX46" fmla="*/ 1266826 w 7915276"/>
                  <a:gd name="connsiteY46" fmla="*/ 1076325 h 1920240"/>
                  <a:gd name="connsiteX47" fmla="*/ 1266826 w 7915276"/>
                  <a:gd name="connsiteY47" fmla="*/ 843915 h 1920240"/>
                  <a:gd name="connsiteX48" fmla="*/ 1333501 w 7915276"/>
                  <a:gd name="connsiteY48" fmla="*/ 777240 h 1920240"/>
                  <a:gd name="connsiteX49" fmla="*/ 7305676 w 7915276"/>
                  <a:gd name="connsiteY49" fmla="*/ 731520 h 1920240"/>
                  <a:gd name="connsiteX50" fmla="*/ 7372351 w 7915276"/>
                  <a:gd name="connsiteY50" fmla="*/ 798195 h 1920240"/>
                  <a:gd name="connsiteX51" fmla="*/ 7372351 w 7915276"/>
                  <a:gd name="connsiteY51" fmla="*/ 1122045 h 1920240"/>
                  <a:gd name="connsiteX52" fmla="*/ 7305676 w 7915276"/>
                  <a:gd name="connsiteY52" fmla="*/ 1188720 h 1920240"/>
                  <a:gd name="connsiteX53" fmla="*/ 7239001 w 7915276"/>
                  <a:gd name="connsiteY53" fmla="*/ 1122045 h 1920240"/>
                  <a:gd name="connsiteX54" fmla="*/ 7239001 w 7915276"/>
                  <a:gd name="connsiteY54" fmla="*/ 798195 h 1920240"/>
                  <a:gd name="connsiteX55" fmla="*/ 7305676 w 7915276"/>
                  <a:gd name="connsiteY55" fmla="*/ 731520 h 1920240"/>
                  <a:gd name="connsiteX56" fmla="*/ 5314951 w 7915276"/>
                  <a:gd name="connsiteY56" fmla="*/ 731520 h 1920240"/>
                  <a:gd name="connsiteX57" fmla="*/ 5381626 w 7915276"/>
                  <a:gd name="connsiteY57" fmla="*/ 798195 h 1920240"/>
                  <a:gd name="connsiteX58" fmla="*/ 5381626 w 7915276"/>
                  <a:gd name="connsiteY58" fmla="*/ 1122045 h 1920240"/>
                  <a:gd name="connsiteX59" fmla="*/ 5314951 w 7915276"/>
                  <a:gd name="connsiteY59" fmla="*/ 1188720 h 1920240"/>
                  <a:gd name="connsiteX60" fmla="*/ 5248276 w 7915276"/>
                  <a:gd name="connsiteY60" fmla="*/ 1122045 h 1920240"/>
                  <a:gd name="connsiteX61" fmla="*/ 5248276 w 7915276"/>
                  <a:gd name="connsiteY61" fmla="*/ 798195 h 1920240"/>
                  <a:gd name="connsiteX62" fmla="*/ 5314951 w 7915276"/>
                  <a:gd name="connsiteY62" fmla="*/ 731520 h 1920240"/>
                  <a:gd name="connsiteX63" fmla="*/ 2057401 w 7915276"/>
                  <a:gd name="connsiteY63" fmla="*/ 731520 h 1920240"/>
                  <a:gd name="connsiteX64" fmla="*/ 2124076 w 7915276"/>
                  <a:gd name="connsiteY64" fmla="*/ 798195 h 1920240"/>
                  <a:gd name="connsiteX65" fmla="*/ 2124076 w 7915276"/>
                  <a:gd name="connsiteY65" fmla="*/ 1122045 h 1920240"/>
                  <a:gd name="connsiteX66" fmla="*/ 2057401 w 7915276"/>
                  <a:gd name="connsiteY66" fmla="*/ 1188720 h 1920240"/>
                  <a:gd name="connsiteX67" fmla="*/ 1990726 w 7915276"/>
                  <a:gd name="connsiteY67" fmla="*/ 1122045 h 1920240"/>
                  <a:gd name="connsiteX68" fmla="*/ 1990726 w 7915276"/>
                  <a:gd name="connsiteY68" fmla="*/ 798195 h 1920240"/>
                  <a:gd name="connsiteX69" fmla="*/ 2057401 w 7915276"/>
                  <a:gd name="connsiteY69" fmla="*/ 731520 h 1920240"/>
                  <a:gd name="connsiteX70" fmla="*/ 971551 w 7915276"/>
                  <a:gd name="connsiteY70" fmla="*/ 731520 h 1920240"/>
                  <a:gd name="connsiteX71" fmla="*/ 1038226 w 7915276"/>
                  <a:gd name="connsiteY71" fmla="*/ 798195 h 1920240"/>
                  <a:gd name="connsiteX72" fmla="*/ 1038226 w 7915276"/>
                  <a:gd name="connsiteY72" fmla="*/ 1122045 h 1920240"/>
                  <a:gd name="connsiteX73" fmla="*/ 971551 w 7915276"/>
                  <a:gd name="connsiteY73" fmla="*/ 1188720 h 1920240"/>
                  <a:gd name="connsiteX74" fmla="*/ 904876 w 7915276"/>
                  <a:gd name="connsiteY74" fmla="*/ 1122045 h 1920240"/>
                  <a:gd name="connsiteX75" fmla="*/ 904876 w 7915276"/>
                  <a:gd name="connsiteY75" fmla="*/ 798195 h 1920240"/>
                  <a:gd name="connsiteX76" fmla="*/ 971551 w 7915276"/>
                  <a:gd name="connsiteY76" fmla="*/ 731520 h 1920240"/>
                  <a:gd name="connsiteX77" fmla="*/ 5857876 w 7915276"/>
                  <a:gd name="connsiteY77" fmla="*/ 685800 h 1920240"/>
                  <a:gd name="connsiteX78" fmla="*/ 5924551 w 7915276"/>
                  <a:gd name="connsiteY78" fmla="*/ 752475 h 1920240"/>
                  <a:gd name="connsiteX79" fmla="*/ 5924551 w 7915276"/>
                  <a:gd name="connsiteY79" fmla="*/ 1167765 h 1920240"/>
                  <a:gd name="connsiteX80" fmla="*/ 5857876 w 7915276"/>
                  <a:gd name="connsiteY80" fmla="*/ 1234440 h 1920240"/>
                  <a:gd name="connsiteX81" fmla="*/ 5791201 w 7915276"/>
                  <a:gd name="connsiteY81" fmla="*/ 1167765 h 1920240"/>
                  <a:gd name="connsiteX82" fmla="*/ 5791201 w 7915276"/>
                  <a:gd name="connsiteY82" fmla="*/ 752475 h 1920240"/>
                  <a:gd name="connsiteX83" fmla="*/ 5857876 w 7915276"/>
                  <a:gd name="connsiteY83" fmla="*/ 685800 h 1920240"/>
                  <a:gd name="connsiteX84" fmla="*/ 5495926 w 7915276"/>
                  <a:gd name="connsiteY84" fmla="*/ 685800 h 1920240"/>
                  <a:gd name="connsiteX85" fmla="*/ 5562601 w 7915276"/>
                  <a:gd name="connsiteY85" fmla="*/ 752475 h 1920240"/>
                  <a:gd name="connsiteX86" fmla="*/ 5562601 w 7915276"/>
                  <a:gd name="connsiteY86" fmla="*/ 1167765 h 1920240"/>
                  <a:gd name="connsiteX87" fmla="*/ 5495926 w 7915276"/>
                  <a:gd name="connsiteY87" fmla="*/ 1234440 h 1920240"/>
                  <a:gd name="connsiteX88" fmla="*/ 5429251 w 7915276"/>
                  <a:gd name="connsiteY88" fmla="*/ 1167765 h 1920240"/>
                  <a:gd name="connsiteX89" fmla="*/ 5429251 w 7915276"/>
                  <a:gd name="connsiteY89" fmla="*/ 752475 h 1920240"/>
                  <a:gd name="connsiteX90" fmla="*/ 5495926 w 7915276"/>
                  <a:gd name="connsiteY90" fmla="*/ 685800 h 1920240"/>
                  <a:gd name="connsiteX91" fmla="*/ 2238376 w 7915276"/>
                  <a:gd name="connsiteY91" fmla="*/ 685800 h 1920240"/>
                  <a:gd name="connsiteX92" fmla="*/ 2305051 w 7915276"/>
                  <a:gd name="connsiteY92" fmla="*/ 752475 h 1920240"/>
                  <a:gd name="connsiteX93" fmla="*/ 2305051 w 7915276"/>
                  <a:gd name="connsiteY93" fmla="*/ 1167765 h 1920240"/>
                  <a:gd name="connsiteX94" fmla="*/ 2238376 w 7915276"/>
                  <a:gd name="connsiteY94" fmla="*/ 1234440 h 1920240"/>
                  <a:gd name="connsiteX95" fmla="*/ 2171701 w 7915276"/>
                  <a:gd name="connsiteY95" fmla="*/ 1167765 h 1920240"/>
                  <a:gd name="connsiteX96" fmla="*/ 2171701 w 7915276"/>
                  <a:gd name="connsiteY96" fmla="*/ 752475 h 1920240"/>
                  <a:gd name="connsiteX97" fmla="*/ 2238376 w 7915276"/>
                  <a:gd name="connsiteY97" fmla="*/ 685800 h 1920240"/>
                  <a:gd name="connsiteX98" fmla="*/ 609602 w 7915276"/>
                  <a:gd name="connsiteY98" fmla="*/ 679356 h 1920240"/>
                  <a:gd name="connsiteX99" fmla="*/ 676276 w 7915276"/>
                  <a:gd name="connsiteY99" fmla="*/ 746031 h 1920240"/>
                  <a:gd name="connsiteX100" fmla="*/ 676275 w 7915276"/>
                  <a:gd name="connsiteY100" fmla="*/ 1174211 h 1920240"/>
                  <a:gd name="connsiteX101" fmla="*/ 609600 w 7915276"/>
                  <a:gd name="connsiteY101" fmla="*/ 1240886 h 1920240"/>
                  <a:gd name="connsiteX102" fmla="*/ 609602 w 7915276"/>
                  <a:gd name="connsiteY102" fmla="*/ 1240885 h 1920240"/>
                  <a:gd name="connsiteX103" fmla="*/ 542926 w 7915276"/>
                  <a:gd name="connsiteY103" fmla="*/ 1174210 h 1920240"/>
                  <a:gd name="connsiteX104" fmla="*/ 542926 w 7915276"/>
                  <a:gd name="connsiteY104" fmla="*/ 746031 h 1920240"/>
                  <a:gd name="connsiteX105" fmla="*/ 609602 w 7915276"/>
                  <a:gd name="connsiteY105" fmla="*/ 679356 h 1920240"/>
                  <a:gd name="connsiteX106" fmla="*/ 6943726 w 7915276"/>
                  <a:gd name="connsiteY106" fmla="*/ 640080 h 1920240"/>
                  <a:gd name="connsiteX107" fmla="*/ 7010401 w 7915276"/>
                  <a:gd name="connsiteY107" fmla="*/ 706755 h 1920240"/>
                  <a:gd name="connsiteX108" fmla="*/ 7010401 w 7915276"/>
                  <a:gd name="connsiteY108" fmla="*/ 1213485 h 1920240"/>
                  <a:gd name="connsiteX109" fmla="*/ 6943726 w 7915276"/>
                  <a:gd name="connsiteY109" fmla="*/ 1280160 h 1920240"/>
                  <a:gd name="connsiteX110" fmla="*/ 6877051 w 7915276"/>
                  <a:gd name="connsiteY110" fmla="*/ 1213485 h 1920240"/>
                  <a:gd name="connsiteX111" fmla="*/ 6877051 w 7915276"/>
                  <a:gd name="connsiteY111" fmla="*/ 706755 h 1920240"/>
                  <a:gd name="connsiteX112" fmla="*/ 6943726 w 7915276"/>
                  <a:gd name="connsiteY112" fmla="*/ 640080 h 1920240"/>
                  <a:gd name="connsiteX113" fmla="*/ 5133976 w 7915276"/>
                  <a:gd name="connsiteY113" fmla="*/ 640080 h 1920240"/>
                  <a:gd name="connsiteX114" fmla="*/ 5200651 w 7915276"/>
                  <a:gd name="connsiteY114" fmla="*/ 706755 h 1920240"/>
                  <a:gd name="connsiteX115" fmla="*/ 5200651 w 7915276"/>
                  <a:gd name="connsiteY115" fmla="*/ 1213485 h 1920240"/>
                  <a:gd name="connsiteX116" fmla="*/ 5133976 w 7915276"/>
                  <a:gd name="connsiteY116" fmla="*/ 1280160 h 1920240"/>
                  <a:gd name="connsiteX117" fmla="*/ 5067301 w 7915276"/>
                  <a:gd name="connsiteY117" fmla="*/ 1213485 h 1920240"/>
                  <a:gd name="connsiteX118" fmla="*/ 5067301 w 7915276"/>
                  <a:gd name="connsiteY118" fmla="*/ 706755 h 1920240"/>
                  <a:gd name="connsiteX119" fmla="*/ 5133976 w 7915276"/>
                  <a:gd name="connsiteY119" fmla="*/ 640080 h 1920240"/>
                  <a:gd name="connsiteX120" fmla="*/ 790576 w 7915276"/>
                  <a:gd name="connsiteY120" fmla="*/ 640080 h 1920240"/>
                  <a:gd name="connsiteX121" fmla="*/ 857251 w 7915276"/>
                  <a:gd name="connsiteY121" fmla="*/ 706755 h 1920240"/>
                  <a:gd name="connsiteX122" fmla="*/ 857251 w 7915276"/>
                  <a:gd name="connsiteY122" fmla="*/ 1213485 h 1920240"/>
                  <a:gd name="connsiteX123" fmla="*/ 790576 w 7915276"/>
                  <a:gd name="connsiteY123" fmla="*/ 1280160 h 1920240"/>
                  <a:gd name="connsiteX124" fmla="*/ 723902 w 7915276"/>
                  <a:gd name="connsiteY124" fmla="*/ 1213485 h 1920240"/>
                  <a:gd name="connsiteX125" fmla="*/ 723902 w 7915276"/>
                  <a:gd name="connsiteY125" fmla="*/ 706755 h 1920240"/>
                  <a:gd name="connsiteX126" fmla="*/ 790576 w 7915276"/>
                  <a:gd name="connsiteY126" fmla="*/ 640080 h 1920240"/>
                  <a:gd name="connsiteX127" fmla="*/ 7486651 w 7915276"/>
                  <a:gd name="connsiteY127" fmla="*/ 548640 h 1920240"/>
                  <a:gd name="connsiteX128" fmla="*/ 7553326 w 7915276"/>
                  <a:gd name="connsiteY128" fmla="*/ 615315 h 1920240"/>
                  <a:gd name="connsiteX129" fmla="*/ 7553326 w 7915276"/>
                  <a:gd name="connsiteY129" fmla="*/ 1304925 h 1920240"/>
                  <a:gd name="connsiteX130" fmla="*/ 7486651 w 7915276"/>
                  <a:gd name="connsiteY130" fmla="*/ 1371600 h 1920240"/>
                  <a:gd name="connsiteX131" fmla="*/ 7419976 w 7915276"/>
                  <a:gd name="connsiteY131" fmla="*/ 1304925 h 1920240"/>
                  <a:gd name="connsiteX132" fmla="*/ 7419976 w 7915276"/>
                  <a:gd name="connsiteY132" fmla="*/ 615315 h 1920240"/>
                  <a:gd name="connsiteX133" fmla="*/ 7486651 w 7915276"/>
                  <a:gd name="connsiteY133" fmla="*/ 548640 h 1920240"/>
                  <a:gd name="connsiteX134" fmla="*/ 2419351 w 7915276"/>
                  <a:gd name="connsiteY134" fmla="*/ 548640 h 1920240"/>
                  <a:gd name="connsiteX135" fmla="*/ 2486026 w 7915276"/>
                  <a:gd name="connsiteY135" fmla="*/ 615315 h 1920240"/>
                  <a:gd name="connsiteX136" fmla="*/ 2486026 w 7915276"/>
                  <a:gd name="connsiteY136" fmla="*/ 1304925 h 1920240"/>
                  <a:gd name="connsiteX137" fmla="*/ 2419351 w 7915276"/>
                  <a:gd name="connsiteY137" fmla="*/ 1371600 h 1920240"/>
                  <a:gd name="connsiteX138" fmla="*/ 2352676 w 7915276"/>
                  <a:gd name="connsiteY138" fmla="*/ 1304925 h 1920240"/>
                  <a:gd name="connsiteX139" fmla="*/ 2352676 w 7915276"/>
                  <a:gd name="connsiteY139" fmla="*/ 615315 h 1920240"/>
                  <a:gd name="connsiteX140" fmla="*/ 2419351 w 7915276"/>
                  <a:gd name="connsiteY140" fmla="*/ 548640 h 1920240"/>
                  <a:gd name="connsiteX141" fmla="*/ 66676 w 7915276"/>
                  <a:gd name="connsiteY141" fmla="*/ 546281 h 1920240"/>
                  <a:gd name="connsiteX142" fmla="*/ 133352 w 7915276"/>
                  <a:gd name="connsiteY142" fmla="*/ 612957 h 1920240"/>
                  <a:gd name="connsiteX143" fmla="*/ 133351 w 7915276"/>
                  <a:gd name="connsiteY143" fmla="*/ 1307284 h 1920240"/>
                  <a:gd name="connsiteX144" fmla="*/ 66676 w 7915276"/>
                  <a:gd name="connsiteY144" fmla="*/ 1373960 h 1920240"/>
                  <a:gd name="connsiteX145" fmla="*/ 66676 w 7915276"/>
                  <a:gd name="connsiteY145" fmla="*/ 1373959 h 1920240"/>
                  <a:gd name="connsiteX146" fmla="*/ 0 w 7915276"/>
                  <a:gd name="connsiteY146" fmla="*/ 1307283 h 1920240"/>
                  <a:gd name="connsiteX147" fmla="*/ 0 w 7915276"/>
                  <a:gd name="connsiteY147" fmla="*/ 612957 h 1920240"/>
                  <a:gd name="connsiteX148" fmla="*/ 66676 w 7915276"/>
                  <a:gd name="connsiteY148" fmla="*/ 546281 h 1920240"/>
                  <a:gd name="connsiteX149" fmla="*/ 6038851 w 7915276"/>
                  <a:gd name="connsiteY149" fmla="*/ 502920 h 1920240"/>
                  <a:gd name="connsiteX150" fmla="*/ 6105526 w 7915276"/>
                  <a:gd name="connsiteY150" fmla="*/ 569595 h 1920240"/>
                  <a:gd name="connsiteX151" fmla="*/ 6105526 w 7915276"/>
                  <a:gd name="connsiteY151" fmla="*/ 1350645 h 1920240"/>
                  <a:gd name="connsiteX152" fmla="*/ 6038851 w 7915276"/>
                  <a:gd name="connsiteY152" fmla="*/ 1417320 h 1920240"/>
                  <a:gd name="connsiteX153" fmla="*/ 5972176 w 7915276"/>
                  <a:gd name="connsiteY153" fmla="*/ 1350645 h 1920240"/>
                  <a:gd name="connsiteX154" fmla="*/ 5972176 w 7915276"/>
                  <a:gd name="connsiteY154" fmla="*/ 569595 h 1920240"/>
                  <a:gd name="connsiteX155" fmla="*/ 6038851 w 7915276"/>
                  <a:gd name="connsiteY155" fmla="*/ 502920 h 1920240"/>
                  <a:gd name="connsiteX156" fmla="*/ 4591051 w 7915276"/>
                  <a:gd name="connsiteY156" fmla="*/ 502920 h 1920240"/>
                  <a:gd name="connsiteX157" fmla="*/ 4657726 w 7915276"/>
                  <a:gd name="connsiteY157" fmla="*/ 569595 h 1920240"/>
                  <a:gd name="connsiteX158" fmla="*/ 4657726 w 7915276"/>
                  <a:gd name="connsiteY158" fmla="*/ 1350645 h 1920240"/>
                  <a:gd name="connsiteX159" fmla="*/ 4591051 w 7915276"/>
                  <a:gd name="connsiteY159" fmla="*/ 1417320 h 1920240"/>
                  <a:gd name="connsiteX160" fmla="*/ 4524376 w 7915276"/>
                  <a:gd name="connsiteY160" fmla="*/ 1350645 h 1920240"/>
                  <a:gd name="connsiteX161" fmla="*/ 4524376 w 7915276"/>
                  <a:gd name="connsiteY161" fmla="*/ 569595 h 1920240"/>
                  <a:gd name="connsiteX162" fmla="*/ 4591051 w 7915276"/>
                  <a:gd name="connsiteY162" fmla="*/ 502920 h 1920240"/>
                  <a:gd name="connsiteX163" fmla="*/ 4410076 w 7915276"/>
                  <a:gd name="connsiteY163" fmla="*/ 502920 h 1920240"/>
                  <a:gd name="connsiteX164" fmla="*/ 4476751 w 7915276"/>
                  <a:gd name="connsiteY164" fmla="*/ 569595 h 1920240"/>
                  <a:gd name="connsiteX165" fmla="*/ 4476751 w 7915276"/>
                  <a:gd name="connsiteY165" fmla="*/ 1350645 h 1920240"/>
                  <a:gd name="connsiteX166" fmla="*/ 4410076 w 7915276"/>
                  <a:gd name="connsiteY166" fmla="*/ 1417320 h 1920240"/>
                  <a:gd name="connsiteX167" fmla="*/ 4343401 w 7915276"/>
                  <a:gd name="connsiteY167" fmla="*/ 1350645 h 1920240"/>
                  <a:gd name="connsiteX168" fmla="*/ 4343401 w 7915276"/>
                  <a:gd name="connsiteY168" fmla="*/ 569595 h 1920240"/>
                  <a:gd name="connsiteX169" fmla="*/ 4410076 w 7915276"/>
                  <a:gd name="connsiteY169" fmla="*/ 502920 h 1920240"/>
                  <a:gd name="connsiteX170" fmla="*/ 4953001 w 7915276"/>
                  <a:gd name="connsiteY170" fmla="*/ 457200 h 1920240"/>
                  <a:gd name="connsiteX171" fmla="*/ 5019676 w 7915276"/>
                  <a:gd name="connsiteY171" fmla="*/ 523875 h 1920240"/>
                  <a:gd name="connsiteX172" fmla="*/ 5019676 w 7915276"/>
                  <a:gd name="connsiteY172" fmla="*/ 1396365 h 1920240"/>
                  <a:gd name="connsiteX173" fmla="*/ 4953001 w 7915276"/>
                  <a:gd name="connsiteY173" fmla="*/ 1463040 h 1920240"/>
                  <a:gd name="connsiteX174" fmla="*/ 4886326 w 7915276"/>
                  <a:gd name="connsiteY174" fmla="*/ 1396365 h 1920240"/>
                  <a:gd name="connsiteX175" fmla="*/ 4886326 w 7915276"/>
                  <a:gd name="connsiteY175" fmla="*/ 523875 h 1920240"/>
                  <a:gd name="connsiteX176" fmla="*/ 4953001 w 7915276"/>
                  <a:gd name="connsiteY176" fmla="*/ 457200 h 1920240"/>
                  <a:gd name="connsiteX177" fmla="*/ 3686176 w 7915276"/>
                  <a:gd name="connsiteY177" fmla="*/ 457200 h 1920240"/>
                  <a:gd name="connsiteX178" fmla="*/ 3752851 w 7915276"/>
                  <a:gd name="connsiteY178" fmla="*/ 523875 h 1920240"/>
                  <a:gd name="connsiteX179" fmla="*/ 3752851 w 7915276"/>
                  <a:gd name="connsiteY179" fmla="*/ 1396365 h 1920240"/>
                  <a:gd name="connsiteX180" fmla="*/ 3686176 w 7915276"/>
                  <a:gd name="connsiteY180" fmla="*/ 1463040 h 1920240"/>
                  <a:gd name="connsiteX181" fmla="*/ 3619501 w 7915276"/>
                  <a:gd name="connsiteY181" fmla="*/ 1396365 h 1920240"/>
                  <a:gd name="connsiteX182" fmla="*/ 3619501 w 7915276"/>
                  <a:gd name="connsiteY182" fmla="*/ 523875 h 1920240"/>
                  <a:gd name="connsiteX183" fmla="*/ 3686176 w 7915276"/>
                  <a:gd name="connsiteY183" fmla="*/ 457200 h 1920240"/>
                  <a:gd name="connsiteX184" fmla="*/ 428626 w 7915276"/>
                  <a:gd name="connsiteY184" fmla="*/ 427993 h 1920240"/>
                  <a:gd name="connsiteX185" fmla="*/ 495302 w 7915276"/>
                  <a:gd name="connsiteY185" fmla="*/ 494668 h 1920240"/>
                  <a:gd name="connsiteX186" fmla="*/ 495300 w 7915276"/>
                  <a:gd name="connsiteY186" fmla="*/ 1425574 h 1920240"/>
                  <a:gd name="connsiteX187" fmla="*/ 428625 w 7915276"/>
                  <a:gd name="connsiteY187" fmla="*/ 1492249 h 1920240"/>
                  <a:gd name="connsiteX188" fmla="*/ 428626 w 7915276"/>
                  <a:gd name="connsiteY188" fmla="*/ 1492248 h 1920240"/>
                  <a:gd name="connsiteX189" fmla="*/ 361951 w 7915276"/>
                  <a:gd name="connsiteY189" fmla="*/ 1425573 h 1920240"/>
                  <a:gd name="connsiteX190" fmla="*/ 361951 w 7915276"/>
                  <a:gd name="connsiteY190" fmla="*/ 494668 h 1920240"/>
                  <a:gd name="connsiteX191" fmla="*/ 428626 w 7915276"/>
                  <a:gd name="connsiteY191" fmla="*/ 427993 h 1920240"/>
                  <a:gd name="connsiteX192" fmla="*/ 7124701 w 7915276"/>
                  <a:gd name="connsiteY192" fmla="*/ 411480 h 1920240"/>
                  <a:gd name="connsiteX193" fmla="*/ 7191376 w 7915276"/>
                  <a:gd name="connsiteY193" fmla="*/ 478155 h 1920240"/>
                  <a:gd name="connsiteX194" fmla="*/ 7191376 w 7915276"/>
                  <a:gd name="connsiteY194" fmla="*/ 1442085 h 1920240"/>
                  <a:gd name="connsiteX195" fmla="*/ 7124701 w 7915276"/>
                  <a:gd name="connsiteY195" fmla="*/ 1508760 h 1920240"/>
                  <a:gd name="connsiteX196" fmla="*/ 7058026 w 7915276"/>
                  <a:gd name="connsiteY196" fmla="*/ 1442085 h 1920240"/>
                  <a:gd name="connsiteX197" fmla="*/ 7058026 w 7915276"/>
                  <a:gd name="connsiteY197" fmla="*/ 478155 h 1920240"/>
                  <a:gd name="connsiteX198" fmla="*/ 7124701 w 7915276"/>
                  <a:gd name="connsiteY198" fmla="*/ 411480 h 1920240"/>
                  <a:gd name="connsiteX199" fmla="*/ 7667626 w 7915276"/>
                  <a:gd name="connsiteY199" fmla="*/ 365760 h 1920240"/>
                  <a:gd name="connsiteX200" fmla="*/ 7734301 w 7915276"/>
                  <a:gd name="connsiteY200" fmla="*/ 432435 h 1920240"/>
                  <a:gd name="connsiteX201" fmla="*/ 7734301 w 7915276"/>
                  <a:gd name="connsiteY201" fmla="*/ 1487805 h 1920240"/>
                  <a:gd name="connsiteX202" fmla="*/ 7667626 w 7915276"/>
                  <a:gd name="connsiteY202" fmla="*/ 1554480 h 1920240"/>
                  <a:gd name="connsiteX203" fmla="*/ 7600951 w 7915276"/>
                  <a:gd name="connsiteY203" fmla="*/ 1487805 h 1920240"/>
                  <a:gd name="connsiteX204" fmla="*/ 7600951 w 7915276"/>
                  <a:gd name="connsiteY204" fmla="*/ 432435 h 1920240"/>
                  <a:gd name="connsiteX205" fmla="*/ 7667626 w 7915276"/>
                  <a:gd name="connsiteY205" fmla="*/ 365760 h 1920240"/>
                  <a:gd name="connsiteX206" fmla="*/ 6219826 w 7915276"/>
                  <a:gd name="connsiteY206" fmla="*/ 365760 h 1920240"/>
                  <a:gd name="connsiteX207" fmla="*/ 6286501 w 7915276"/>
                  <a:gd name="connsiteY207" fmla="*/ 432435 h 1920240"/>
                  <a:gd name="connsiteX208" fmla="*/ 6286501 w 7915276"/>
                  <a:gd name="connsiteY208" fmla="*/ 1487805 h 1920240"/>
                  <a:gd name="connsiteX209" fmla="*/ 6219826 w 7915276"/>
                  <a:gd name="connsiteY209" fmla="*/ 1554480 h 1920240"/>
                  <a:gd name="connsiteX210" fmla="*/ 6153151 w 7915276"/>
                  <a:gd name="connsiteY210" fmla="*/ 1487805 h 1920240"/>
                  <a:gd name="connsiteX211" fmla="*/ 6153151 w 7915276"/>
                  <a:gd name="connsiteY211" fmla="*/ 432435 h 1920240"/>
                  <a:gd name="connsiteX212" fmla="*/ 6219826 w 7915276"/>
                  <a:gd name="connsiteY212" fmla="*/ 365760 h 1920240"/>
                  <a:gd name="connsiteX213" fmla="*/ 4229101 w 7915276"/>
                  <a:gd name="connsiteY213" fmla="*/ 365760 h 1920240"/>
                  <a:gd name="connsiteX214" fmla="*/ 4295776 w 7915276"/>
                  <a:gd name="connsiteY214" fmla="*/ 432435 h 1920240"/>
                  <a:gd name="connsiteX215" fmla="*/ 4295776 w 7915276"/>
                  <a:gd name="connsiteY215" fmla="*/ 1487805 h 1920240"/>
                  <a:gd name="connsiteX216" fmla="*/ 4229101 w 7915276"/>
                  <a:gd name="connsiteY216" fmla="*/ 1554480 h 1920240"/>
                  <a:gd name="connsiteX217" fmla="*/ 4162426 w 7915276"/>
                  <a:gd name="connsiteY217" fmla="*/ 1487805 h 1920240"/>
                  <a:gd name="connsiteX218" fmla="*/ 4162426 w 7915276"/>
                  <a:gd name="connsiteY218" fmla="*/ 432435 h 1920240"/>
                  <a:gd name="connsiteX219" fmla="*/ 4229101 w 7915276"/>
                  <a:gd name="connsiteY219" fmla="*/ 365760 h 1920240"/>
                  <a:gd name="connsiteX220" fmla="*/ 3324226 w 7915276"/>
                  <a:gd name="connsiteY220" fmla="*/ 365760 h 1920240"/>
                  <a:gd name="connsiteX221" fmla="*/ 3390901 w 7915276"/>
                  <a:gd name="connsiteY221" fmla="*/ 432435 h 1920240"/>
                  <a:gd name="connsiteX222" fmla="*/ 3390901 w 7915276"/>
                  <a:gd name="connsiteY222" fmla="*/ 1487805 h 1920240"/>
                  <a:gd name="connsiteX223" fmla="*/ 3324226 w 7915276"/>
                  <a:gd name="connsiteY223" fmla="*/ 1554480 h 1920240"/>
                  <a:gd name="connsiteX224" fmla="*/ 3257551 w 7915276"/>
                  <a:gd name="connsiteY224" fmla="*/ 1487805 h 1920240"/>
                  <a:gd name="connsiteX225" fmla="*/ 3257551 w 7915276"/>
                  <a:gd name="connsiteY225" fmla="*/ 432435 h 1920240"/>
                  <a:gd name="connsiteX226" fmla="*/ 3324226 w 7915276"/>
                  <a:gd name="connsiteY226" fmla="*/ 365760 h 1920240"/>
                  <a:gd name="connsiteX227" fmla="*/ 2600326 w 7915276"/>
                  <a:gd name="connsiteY227" fmla="*/ 320040 h 1920240"/>
                  <a:gd name="connsiteX228" fmla="*/ 2667001 w 7915276"/>
                  <a:gd name="connsiteY228" fmla="*/ 386715 h 1920240"/>
                  <a:gd name="connsiteX229" fmla="*/ 2667001 w 7915276"/>
                  <a:gd name="connsiteY229" fmla="*/ 1533525 h 1920240"/>
                  <a:gd name="connsiteX230" fmla="*/ 2600326 w 7915276"/>
                  <a:gd name="connsiteY230" fmla="*/ 1600200 h 1920240"/>
                  <a:gd name="connsiteX231" fmla="*/ 2533651 w 7915276"/>
                  <a:gd name="connsiteY231" fmla="*/ 1533525 h 1920240"/>
                  <a:gd name="connsiteX232" fmla="*/ 2533651 w 7915276"/>
                  <a:gd name="connsiteY232" fmla="*/ 386715 h 1920240"/>
                  <a:gd name="connsiteX233" fmla="*/ 2600326 w 7915276"/>
                  <a:gd name="connsiteY233" fmla="*/ 320040 h 1920240"/>
                  <a:gd name="connsiteX234" fmla="*/ 6762751 w 7915276"/>
                  <a:gd name="connsiteY234" fmla="*/ 274320 h 1920240"/>
                  <a:gd name="connsiteX235" fmla="*/ 6829426 w 7915276"/>
                  <a:gd name="connsiteY235" fmla="*/ 340995 h 1920240"/>
                  <a:gd name="connsiteX236" fmla="*/ 6829426 w 7915276"/>
                  <a:gd name="connsiteY236" fmla="*/ 1579245 h 1920240"/>
                  <a:gd name="connsiteX237" fmla="*/ 6762751 w 7915276"/>
                  <a:gd name="connsiteY237" fmla="*/ 1645920 h 1920240"/>
                  <a:gd name="connsiteX238" fmla="*/ 6696076 w 7915276"/>
                  <a:gd name="connsiteY238" fmla="*/ 1579245 h 1920240"/>
                  <a:gd name="connsiteX239" fmla="*/ 6696076 w 7915276"/>
                  <a:gd name="connsiteY239" fmla="*/ 340995 h 1920240"/>
                  <a:gd name="connsiteX240" fmla="*/ 6762751 w 7915276"/>
                  <a:gd name="connsiteY240" fmla="*/ 274320 h 1920240"/>
                  <a:gd name="connsiteX241" fmla="*/ 4772026 w 7915276"/>
                  <a:gd name="connsiteY241" fmla="*/ 243458 h 1920240"/>
                  <a:gd name="connsiteX242" fmla="*/ 4838701 w 7915276"/>
                  <a:gd name="connsiteY242" fmla="*/ 310133 h 1920240"/>
                  <a:gd name="connsiteX243" fmla="*/ 4838701 w 7915276"/>
                  <a:gd name="connsiteY243" fmla="*/ 1610108 h 1920240"/>
                  <a:gd name="connsiteX244" fmla="*/ 4772026 w 7915276"/>
                  <a:gd name="connsiteY244" fmla="*/ 1676783 h 1920240"/>
                  <a:gd name="connsiteX245" fmla="*/ 4705351 w 7915276"/>
                  <a:gd name="connsiteY245" fmla="*/ 1610108 h 1920240"/>
                  <a:gd name="connsiteX246" fmla="*/ 4705351 w 7915276"/>
                  <a:gd name="connsiteY246" fmla="*/ 310133 h 1920240"/>
                  <a:gd name="connsiteX247" fmla="*/ 4772026 w 7915276"/>
                  <a:gd name="connsiteY247" fmla="*/ 243458 h 1920240"/>
                  <a:gd name="connsiteX248" fmla="*/ 3143251 w 7915276"/>
                  <a:gd name="connsiteY248" fmla="*/ 243458 h 1920240"/>
                  <a:gd name="connsiteX249" fmla="*/ 3209926 w 7915276"/>
                  <a:gd name="connsiteY249" fmla="*/ 310133 h 1920240"/>
                  <a:gd name="connsiteX250" fmla="*/ 3209926 w 7915276"/>
                  <a:gd name="connsiteY250" fmla="*/ 1610108 h 1920240"/>
                  <a:gd name="connsiteX251" fmla="*/ 3143251 w 7915276"/>
                  <a:gd name="connsiteY251" fmla="*/ 1676783 h 1920240"/>
                  <a:gd name="connsiteX252" fmla="*/ 3076576 w 7915276"/>
                  <a:gd name="connsiteY252" fmla="*/ 1610108 h 1920240"/>
                  <a:gd name="connsiteX253" fmla="*/ 3076576 w 7915276"/>
                  <a:gd name="connsiteY253" fmla="*/ 310133 h 1920240"/>
                  <a:gd name="connsiteX254" fmla="*/ 3143251 w 7915276"/>
                  <a:gd name="connsiteY254" fmla="*/ 243458 h 1920240"/>
                  <a:gd name="connsiteX255" fmla="*/ 247651 w 7915276"/>
                  <a:gd name="connsiteY255" fmla="*/ 243458 h 1920240"/>
                  <a:gd name="connsiteX256" fmla="*/ 314326 w 7915276"/>
                  <a:gd name="connsiteY256" fmla="*/ 310133 h 1920240"/>
                  <a:gd name="connsiteX257" fmla="*/ 314326 w 7915276"/>
                  <a:gd name="connsiteY257" fmla="*/ 1610108 h 1920240"/>
                  <a:gd name="connsiteX258" fmla="*/ 247651 w 7915276"/>
                  <a:gd name="connsiteY258" fmla="*/ 1676783 h 1920240"/>
                  <a:gd name="connsiteX259" fmla="*/ 180976 w 7915276"/>
                  <a:gd name="connsiteY259" fmla="*/ 1610108 h 1920240"/>
                  <a:gd name="connsiteX260" fmla="*/ 180976 w 7915276"/>
                  <a:gd name="connsiteY260" fmla="*/ 310133 h 1920240"/>
                  <a:gd name="connsiteX261" fmla="*/ 247651 w 7915276"/>
                  <a:gd name="connsiteY261" fmla="*/ 243458 h 1920240"/>
                  <a:gd name="connsiteX262" fmla="*/ 6581776 w 7915276"/>
                  <a:gd name="connsiteY262" fmla="*/ 182880 h 1920240"/>
                  <a:gd name="connsiteX263" fmla="*/ 6648451 w 7915276"/>
                  <a:gd name="connsiteY263" fmla="*/ 249555 h 1920240"/>
                  <a:gd name="connsiteX264" fmla="*/ 6648451 w 7915276"/>
                  <a:gd name="connsiteY264" fmla="*/ 1670685 h 1920240"/>
                  <a:gd name="connsiteX265" fmla="*/ 6581776 w 7915276"/>
                  <a:gd name="connsiteY265" fmla="*/ 1737360 h 1920240"/>
                  <a:gd name="connsiteX266" fmla="*/ 6515101 w 7915276"/>
                  <a:gd name="connsiteY266" fmla="*/ 1670685 h 1920240"/>
                  <a:gd name="connsiteX267" fmla="*/ 6515101 w 7915276"/>
                  <a:gd name="connsiteY267" fmla="*/ 249555 h 1920240"/>
                  <a:gd name="connsiteX268" fmla="*/ 6581776 w 7915276"/>
                  <a:gd name="connsiteY268" fmla="*/ 182880 h 1920240"/>
                  <a:gd name="connsiteX269" fmla="*/ 3505201 w 7915276"/>
                  <a:gd name="connsiteY269" fmla="*/ 182880 h 1920240"/>
                  <a:gd name="connsiteX270" fmla="*/ 3571876 w 7915276"/>
                  <a:gd name="connsiteY270" fmla="*/ 249555 h 1920240"/>
                  <a:gd name="connsiteX271" fmla="*/ 3571876 w 7915276"/>
                  <a:gd name="connsiteY271" fmla="*/ 1670685 h 1920240"/>
                  <a:gd name="connsiteX272" fmla="*/ 3505201 w 7915276"/>
                  <a:gd name="connsiteY272" fmla="*/ 1737360 h 1920240"/>
                  <a:gd name="connsiteX273" fmla="*/ 3438526 w 7915276"/>
                  <a:gd name="connsiteY273" fmla="*/ 1670685 h 1920240"/>
                  <a:gd name="connsiteX274" fmla="*/ 3438526 w 7915276"/>
                  <a:gd name="connsiteY274" fmla="*/ 249555 h 1920240"/>
                  <a:gd name="connsiteX275" fmla="*/ 3505201 w 7915276"/>
                  <a:gd name="connsiteY275" fmla="*/ 182880 h 1920240"/>
                  <a:gd name="connsiteX276" fmla="*/ 4048126 w 7915276"/>
                  <a:gd name="connsiteY276" fmla="*/ 137160 h 1920240"/>
                  <a:gd name="connsiteX277" fmla="*/ 4114801 w 7915276"/>
                  <a:gd name="connsiteY277" fmla="*/ 203835 h 1920240"/>
                  <a:gd name="connsiteX278" fmla="*/ 4114801 w 7915276"/>
                  <a:gd name="connsiteY278" fmla="*/ 1716405 h 1920240"/>
                  <a:gd name="connsiteX279" fmla="*/ 4048126 w 7915276"/>
                  <a:gd name="connsiteY279" fmla="*/ 1783080 h 1920240"/>
                  <a:gd name="connsiteX280" fmla="*/ 3981451 w 7915276"/>
                  <a:gd name="connsiteY280" fmla="*/ 1716405 h 1920240"/>
                  <a:gd name="connsiteX281" fmla="*/ 3981451 w 7915276"/>
                  <a:gd name="connsiteY281" fmla="*/ 203835 h 1920240"/>
                  <a:gd name="connsiteX282" fmla="*/ 4048126 w 7915276"/>
                  <a:gd name="connsiteY282" fmla="*/ 137160 h 1920240"/>
                  <a:gd name="connsiteX283" fmla="*/ 2962276 w 7915276"/>
                  <a:gd name="connsiteY283" fmla="*/ 137160 h 1920240"/>
                  <a:gd name="connsiteX284" fmla="*/ 3028951 w 7915276"/>
                  <a:gd name="connsiteY284" fmla="*/ 203835 h 1920240"/>
                  <a:gd name="connsiteX285" fmla="*/ 3028951 w 7915276"/>
                  <a:gd name="connsiteY285" fmla="*/ 1716405 h 1920240"/>
                  <a:gd name="connsiteX286" fmla="*/ 2962276 w 7915276"/>
                  <a:gd name="connsiteY286" fmla="*/ 1783080 h 1920240"/>
                  <a:gd name="connsiteX287" fmla="*/ 2895601 w 7915276"/>
                  <a:gd name="connsiteY287" fmla="*/ 1716405 h 1920240"/>
                  <a:gd name="connsiteX288" fmla="*/ 2895601 w 7915276"/>
                  <a:gd name="connsiteY288" fmla="*/ 203835 h 1920240"/>
                  <a:gd name="connsiteX289" fmla="*/ 2962276 w 7915276"/>
                  <a:gd name="connsiteY289" fmla="*/ 137160 h 1920240"/>
                  <a:gd name="connsiteX290" fmla="*/ 2781301 w 7915276"/>
                  <a:gd name="connsiteY290" fmla="*/ 91440 h 1920240"/>
                  <a:gd name="connsiteX291" fmla="*/ 2847976 w 7915276"/>
                  <a:gd name="connsiteY291" fmla="*/ 158115 h 1920240"/>
                  <a:gd name="connsiteX292" fmla="*/ 2847976 w 7915276"/>
                  <a:gd name="connsiteY292" fmla="*/ 1762125 h 1920240"/>
                  <a:gd name="connsiteX293" fmla="*/ 2781301 w 7915276"/>
                  <a:gd name="connsiteY293" fmla="*/ 1828800 h 1920240"/>
                  <a:gd name="connsiteX294" fmla="*/ 2714626 w 7915276"/>
                  <a:gd name="connsiteY294" fmla="*/ 1762125 h 1920240"/>
                  <a:gd name="connsiteX295" fmla="*/ 2714626 w 7915276"/>
                  <a:gd name="connsiteY295" fmla="*/ 158115 h 1920240"/>
                  <a:gd name="connsiteX296" fmla="*/ 2781301 w 7915276"/>
                  <a:gd name="connsiteY296" fmla="*/ 91440 h 1920240"/>
                  <a:gd name="connsiteX297" fmla="*/ 6400801 w 7915276"/>
                  <a:gd name="connsiteY297" fmla="*/ 0 h 1920240"/>
                  <a:gd name="connsiteX298" fmla="*/ 6467476 w 7915276"/>
                  <a:gd name="connsiteY298" fmla="*/ 66675 h 1920240"/>
                  <a:gd name="connsiteX299" fmla="*/ 6467476 w 7915276"/>
                  <a:gd name="connsiteY299" fmla="*/ 1853565 h 1920240"/>
                  <a:gd name="connsiteX300" fmla="*/ 6400801 w 7915276"/>
                  <a:gd name="connsiteY300" fmla="*/ 1920240 h 1920240"/>
                  <a:gd name="connsiteX301" fmla="*/ 6334126 w 7915276"/>
                  <a:gd name="connsiteY301" fmla="*/ 1853565 h 1920240"/>
                  <a:gd name="connsiteX302" fmla="*/ 6334126 w 7915276"/>
                  <a:gd name="connsiteY302" fmla="*/ 66675 h 1920240"/>
                  <a:gd name="connsiteX303" fmla="*/ 6400801 w 7915276"/>
                  <a:gd name="connsiteY303" fmla="*/ 0 h 1920240"/>
                  <a:gd name="connsiteX304" fmla="*/ 3867151 w 7915276"/>
                  <a:gd name="connsiteY304" fmla="*/ 0 h 1920240"/>
                  <a:gd name="connsiteX305" fmla="*/ 3933826 w 7915276"/>
                  <a:gd name="connsiteY305" fmla="*/ 66675 h 1920240"/>
                  <a:gd name="connsiteX306" fmla="*/ 3933826 w 7915276"/>
                  <a:gd name="connsiteY306" fmla="*/ 1853565 h 1920240"/>
                  <a:gd name="connsiteX307" fmla="*/ 3867151 w 7915276"/>
                  <a:gd name="connsiteY307" fmla="*/ 1920240 h 1920240"/>
                  <a:gd name="connsiteX308" fmla="*/ 3800476 w 7915276"/>
                  <a:gd name="connsiteY308" fmla="*/ 1853565 h 1920240"/>
                  <a:gd name="connsiteX309" fmla="*/ 3800476 w 7915276"/>
                  <a:gd name="connsiteY309" fmla="*/ 66675 h 1920240"/>
                  <a:gd name="connsiteX310" fmla="*/ 3867151 w 7915276"/>
                  <a:gd name="connsiteY310" fmla="*/ 0 h 192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</a:cxnLst>
                <a:rect l="l" t="t" r="r" b="b"/>
                <a:pathLst>
                  <a:path w="7915276" h="1920240">
                    <a:moveTo>
                      <a:pt x="5655946" y="914400"/>
                    </a:moveTo>
                    <a:lnTo>
                      <a:pt x="5697856" y="914400"/>
                    </a:lnTo>
                    <a:cubicBezTo>
                      <a:pt x="5723106" y="914400"/>
                      <a:pt x="5743576" y="934870"/>
                      <a:pt x="5743576" y="960120"/>
                    </a:cubicBezTo>
                    <a:cubicBezTo>
                      <a:pt x="5743576" y="985370"/>
                      <a:pt x="5723106" y="1005840"/>
                      <a:pt x="5697856" y="1005840"/>
                    </a:cubicBezTo>
                    <a:lnTo>
                      <a:pt x="5655946" y="1005840"/>
                    </a:lnTo>
                    <a:cubicBezTo>
                      <a:pt x="5630696" y="1005840"/>
                      <a:pt x="5610226" y="985370"/>
                      <a:pt x="5610226" y="960120"/>
                    </a:cubicBezTo>
                    <a:cubicBezTo>
                      <a:pt x="5610226" y="934870"/>
                      <a:pt x="5630696" y="914400"/>
                      <a:pt x="5655946" y="914400"/>
                    </a:cubicBezTo>
                    <a:close/>
                    <a:moveTo>
                      <a:pt x="1514477" y="868680"/>
                    </a:moveTo>
                    <a:cubicBezTo>
                      <a:pt x="1551300" y="868680"/>
                      <a:pt x="1581151" y="898531"/>
                      <a:pt x="1581151" y="935355"/>
                    </a:cubicBezTo>
                    <a:lnTo>
                      <a:pt x="1581151" y="984885"/>
                    </a:lnTo>
                    <a:cubicBezTo>
                      <a:pt x="1581151" y="1021709"/>
                      <a:pt x="1551300" y="1051560"/>
                      <a:pt x="1514477" y="1051560"/>
                    </a:cubicBezTo>
                    <a:cubicBezTo>
                      <a:pt x="1477652" y="1051560"/>
                      <a:pt x="1447801" y="1021709"/>
                      <a:pt x="1447801" y="984885"/>
                    </a:cubicBezTo>
                    <a:lnTo>
                      <a:pt x="1447801" y="935355"/>
                    </a:lnTo>
                    <a:cubicBezTo>
                      <a:pt x="1447801" y="898531"/>
                      <a:pt x="1477652" y="868680"/>
                      <a:pt x="1514477" y="868680"/>
                    </a:cubicBezTo>
                    <a:close/>
                    <a:moveTo>
                      <a:pt x="1695451" y="822960"/>
                    </a:moveTo>
                    <a:cubicBezTo>
                      <a:pt x="1732275" y="822960"/>
                      <a:pt x="1762126" y="852811"/>
                      <a:pt x="1762126" y="889635"/>
                    </a:cubicBezTo>
                    <a:lnTo>
                      <a:pt x="1762126" y="1030605"/>
                    </a:lnTo>
                    <a:cubicBezTo>
                      <a:pt x="1762126" y="1067429"/>
                      <a:pt x="1732275" y="1097280"/>
                      <a:pt x="1695451" y="1097280"/>
                    </a:cubicBezTo>
                    <a:cubicBezTo>
                      <a:pt x="1658627" y="1097280"/>
                      <a:pt x="1628777" y="1067429"/>
                      <a:pt x="1628777" y="1030605"/>
                    </a:cubicBezTo>
                    <a:lnTo>
                      <a:pt x="1628777" y="889635"/>
                    </a:lnTo>
                    <a:cubicBezTo>
                      <a:pt x="1628777" y="852811"/>
                      <a:pt x="1658627" y="822960"/>
                      <a:pt x="1695451" y="822960"/>
                    </a:cubicBezTo>
                    <a:close/>
                    <a:moveTo>
                      <a:pt x="1152526" y="822960"/>
                    </a:moveTo>
                    <a:cubicBezTo>
                      <a:pt x="1189350" y="822960"/>
                      <a:pt x="1219202" y="852811"/>
                      <a:pt x="1219202" y="889635"/>
                    </a:cubicBezTo>
                    <a:lnTo>
                      <a:pt x="1219202" y="1030605"/>
                    </a:lnTo>
                    <a:cubicBezTo>
                      <a:pt x="1219202" y="1067429"/>
                      <a:pt x="1189350" y="1097280"/>
                      <a:pt x="1152526" y="1097280"/>
                    </a:cubicBezTo>
                    <a:cubicBezTo>
                      <a:pt x="1115702" y="1097280"/>
                      <a:pt x="1085851" y="1067429"/>
                      <a:pt x="1085851" y="1030605"/>
                    </a:cubicBezTo>
                    <a:lnTo>
                      <a:pt x="1085851" y="889635"/>
                    </a:lnTo>
                    <a:cubicBezTo>
                      <a:pt x="1085851" y="852811"/>
                      <a:pt x="1115702" y="822960"/>
                      <a:pt x="1152526" y="822960"/>
                    </a:cubicBezTo>
                    <a:close/>
                    <a:moveTo>
                      <a:pt x="7848601" y="777240"/>
                    </a:moveTo>
                    <a:cubicBezTo>
                      <a:pt x="7885425" y="777240"/>
                      <a:pt x="7915276" y="807091"/>
                      <a:pt x="7915276" y="843915"/>
                    </a:cubicBezTo>
                    <a:lnTo>
                      <a:pt x="7915276" y="1076325"/>
                    </a:lnTo>
                    <a:cubicBezTo>
                      <a:pt x="7915276" y="1113149"/>
                      <a:pt x="7885425" y="1143000"/>
                      <a:pt x="7848601" y="1143000"/>
                    </a:cubicBezTo>
                    <a:cubicBezTo>
                      <a:pt x="7811777" y="1143000"/>
                      <a:pt x="7781926" y="1113149"/>
                      <a:pt x="7781926" y="1076325"/>
                    </a:cubicBezTo>
                    <a:lnTo>
                      <a:pt x="7781926" y="843915"/>
                    </a:lnTo>
                    <a:cubicBezTo>
                      <a:pt x="7781926" y="807091"/>
                      <a:pt x="7811777" y="777240"/>
                      <a:pt x="7848601" y="777240"/>
                    </a:cubicBezTo>
                    <a:close/>
                    <a:moveTo>
                      <a:pt x="1876426" y="777240"/>
                    </a:moveTo>
                    <a:cubicBezTo>
                      <a:pt x="1913250" y="777240"/>
                      <a:pt x="1943101" y="807091"/>
                      <a:pt x="1943101" y="843915"/>
                    </a:cubicBezTo>
                    <a:lnTo>
                      <a:pt x="1943101" y="1076325"/>
                    </a:lnTo>
                    <a:cubicBezTo>
                      <a:pt x="1943101" y="1113149"/>
                      <a:pt x="1913250" y="1143000"/>
                      <a:pt x="1876426" y="1143000"/>
                    </a:cubicBezTo>
                    <a:cubicBezTo>
                      <a:pt x="1839603" y="1143000"/>
                      <a:pt x="1809751" y="1113149"/>
                      <a:pt x="1809751" y="1076325"/>
                    </a:cubicBezTo>
                    <a:lnTo>
                      <a:pt x="1809751" y="843915"/>
                    </a:lnTo>
                    <a:cubicBezTo>
                      <a:pt x="1809751" y="807091"/>
                      <a:pt x="1839603" y="777240"/>
                      <a:pt x="1876426" y="777240"/>
                    </a:cubicBezTo>
                    <a:close/>
                    <a:moveTo>
                      <a:pt x="1333501" y="777240"/>
                    </a:moveTo>
                    <a:cubicBezTo>
                      <a:pt x="1370325" y="777240"/>
                      <a:pt x="1400176" y="807091"/>
                      <a:pt x="1400176" y="843915"/>
                    </a:cubicBezTo>
                    <a:lnTo>
                      <a:pt x="1400176" y="1076325"/>
                    </a:lnTo>
                    <a:cubicBezTo>
                      <a:pt x="1400176" y="1113149"/>
                      <a:pt x="1370325" y="1143000"/>
                      <a:pt x="1333501" y="1143000"/>
                    </a:cubicBezTo>
                    <a:cubicBezTo>
                      <a:pt x="1296677" y="1143000"/>
                      <a:pt x="1266826" y="1113149"/>
                      <a:pt x="1266826" y="1076325"/>
                    </a:cubicBezTo>
                    <a:lnTo>
                      <a:pt x="1266826" y="843915"/>
                    </a:lnTo>
                    <a:cubicBezTo>
                      <a:pt x="1266826" y="807091"/>
                      <a:pt x="1296677" y="777240"/>
                      <a:pt x="1333501" y="777240"/>
                    </a:cubicBezTo>
                    <a:close/>
                    <a:moveTo>
                      <a:pt x="7305676" y="731520"/>
                    </a:moveTo>
                    <a:cubicBezTo>
                      <a:pt x="7342500" y="731520"/>
                      <a:pt x="7372351" y="761371"/>
                      <a:pt x="7372351" y="798195"/>
                    </a:cubicBezTo>
                    <a:lnTo>
                      <a:pt x="7372351" y="1122045"/>
                    </a:lnTo>
                    <a:cubicBezTo>
                      <a:pt x="7372351" y="1158869"/>
                      <a:pt x="7342500" y="1188720"/>
                      <a:pt x="7305676" y="1188720"/>
                    </a:cubicBezTo>
                    <a:cubicBezTo>
                      <a:pt x="7268852" y="1188720"/>
                      <a:pt x="7239001" y="1158869"/>
                      <a:pt x="7239001" y="1122045"/>
                    </a:cubicBezTo>
                    <a:lnTo>
                      <a:pt x="7239001" y="798195"/>
                    </a:lnTo>
                    <a:cubicBezTo>
                      <a:pt x="7239001" y="761371"/>
                      <a:pt x="7268852" y="731520"/>
                      <a:pt x="7305676" y="731520"/>
                    </a:cubicBezTo>
                    <a:close/>
                    <a:moveTo>
                      <a:pt x="5314951" y="731520"/>
                    </a:moveTo>
                    <a:cubicBezTo>
                      <a:pt x="5351775" y="731520"/>
                      <a:pt x="5381626" y="761371"/>
                      <a:pt x="5381626" y="798195"/>
                    </a:cubicBezTo>
                    <a:lnTo>
                      <a:pt x="5381626" y="1122045"/>
                    </a:lnTo>
                    <a:cubicBezTo>
                      <a:pt x="5381626" y="1158869"/>
                      <a:pt x="5351775" y="1188720"/>
                      <a:pt x="5314951" y="1188720"/>
                    </a:cubicBezTo>
                    <a:cubicBezTo>
                      <a:pt x="5278127" y="1188720"/>
                      <a:pt x="5248276" y="1158869"/>
                      <a:pt x="5248276" y="1122045"/>
                    </a:cubicBezTo>
                    <a:lnTo>
                      <a:pt x="5248276" y="798195"/>
                    </a:lnTo>
                    <a:cubicBezTo>
                      <a:pt x="5248276" y="761371"/>
                      <a:pt x="5278127" y="731520"/>
                      <a:pt x="5314951" y="731520"/>
                    </a:cubicBezTo>
                    <a:close/>
                    <a:moveTo>
                      <a:pt x="2057401" y="731520"/>
                    </a:moveTo>
                    <a:cubicBezTo>
                      <a:pt x="2094225" y="731520"/>
                      <a:pt x="2124076" y="761371"/>
                      <a:pt x="2124076" y="798195"/>
                    </a:cubicBezTo>
                    <a:lnTo>
                      <a:pt x="2124076" y="1122045"/>
                    </a:lnTo>
                    <a:cubicBezTo>
                      <a:pt x="2124076" y="1158869"/>
                      <a:pt x="2094225" y="1188720"/>
                      <a:pt x="2057401" y="1188720"/>
                    </a:cubicBezTo>
                    <a:cubicBezTo>
                      <a:pt x="2020577" y="1188720"/>
                      <a:pt x="1990726" y="1158869"/>
                      <a:pt x="1990726" y="1122045"/>
                    </a:cubicBezTo>
                    <a:lnTo>
                      <a:pt x="1990726" y="798195"/>
                    </a:lnTo>
                    <a:cubicBezTo>
                      <a:pt x="1990726" y="761371"/>
                      <a:pt x="2020577" y="731520"/>
                      <a:pt x="2057401" y="731520"/>
                    </a:cubicBezTo>
                    <a:close/>
                    <a:moveTo>
                      <a:pt x="971551" y="731520"/>
                    </a:moveTo>
                    <a:cubicBezTo>
                      <a:pt x="1008376" y="731520"/>
                      <a:pt x="1038226" y="761371"/>
                      <a:pt x="1038226" y="798195"/>
                    </a:cubicBezTo>
                    <a:lnTo>
                      <a:pt x="1038226" y="1122045"/>
                    </a:lnTo>
                    <a:cubicBezTo>
                      <a:pt x="1038226" y="1158869"/>
                      <a:pt x="1008376" y="1188720"/>
                      <a:pt x="971551" y="1188720"/>
                    </a:cubicBezTo>
                    <a:cubicBezTo>
                      <a:pt x="934728" y="1188720"/>
                      <a:pt x="904876" y="1158869"/>
                      <a:pt x="904876" y="1122045"/>
                    </a:cubicBezTo>
                    <a:lnTo>
                      <a:pt x="904876" y="798195"/>
                    </a:lnTo>
                    <a:cubicBezTo>
                      <a:pt x="904876" y="761371"/>
                      <a:pt x="934728" y="731520"/>
                      <a:pt x="971551" y="731520"/>
                    </a:cubicBezTo>
                    <a:close/>
                    <a:moveTo>
                      <a:pt x="5857876" y="685800"/>
                    </a:moveTo>
                    <a:cubicBezTo>
                      <a:pt x="5894700" y="685800"/>
                      <a:pt x="5924551" y="715651"/>
                      <a:pt x="5924551" y="752475"/>
                    </a:cubicBezTo>
                    <a:lnTo>
                      <a:pt x="5924551" y="1167765"/>
                    </a:lnTo>
                    <a:cubicBezTo>
                      <a:pt x="5924551" y="1204589"/>
                      <a:pt x="5894700" y="1234440"/>
                      <a:pt x="5857876" y="1234440"/>
                    </a:cubicBezTo>
                    <a:cubicBezTo>
                      <a:pt x="5821052" y="1234440"/>
                      <a:pt x="5791201" y="1204589"/>
                      <a:pt x="5791201" y="1167765"/>
                    </a:cubicBezTo>
                    <a:lnTo>
                      <a:pt x="5791201" y="752475"/>
                    </a:lnTo>
                    <a:cubicBezTo>
                      <a:pt x="5791201" y="715651"/>
                      <a:pt x="5821052" y="685800"/>
                      <a:pt x="5857876" y="685800"/>
                    </a:cubicBezTo>
                    <a:close/>
                    <a:moveTo>
                      <a:pt x="5495926" y="685800"/>
                    </a:moveTo>
                    <a:cubicBezTo>
                      <a:pt x="5532750" y="685800"/>
                      <a:pt x="5562601" y="715651"/>
                      <a:pt x="5562601" y="752475"/>
                    </a:cubicBezTo>
                    <a:lnTo>
                      <a:pt x="5562601" y="1167765"/>
                    </a:lnTo>
                    <a:cubicBezTo>
                      <a:pt x="5562601" y="1204589"/>
                      <a:pt x="5532750" y="1234440"/>
                      <a:pt x="5495926" y="1234440"/>
                    </a:cubicBezTo>
                    <a:cubicBezTo>
                      <a:pt x="5459102" y="1234440"/>
                      <a:pt x="5429251" y="1204589"/>
                      <a:pt x="5429251" y="1167765"/>
                    </a:cubicBezTo>
                    <a:lnTo>
                      <a:pt x="5429251" y="752475"/>
                    </a:lnTo>
                    <a:cubicBezTo>
                      <a:pt x="5429251" y="715651"/>
                      <a:pt x="5459102" y="685800"/>
                      <a:pt x="5495926" y="685800"/>
                    </a:cubicBezTo>
                    <a:close/>
                    <a:moveTo>
                      <a:pt x="2238376" y="685800"/>
                    </a:moveTo>
                    <a:cubicBezTo>
                      <a:pt x="2275200" y="685800"/>
                      <a:pt x="2305051" y="715651"/>
                      <a:pt x="2305051" y="752475"/>
                    </a:cubicBezTo>
                    <a:lnTo>
                      <a:pt x="2305051" y="1167765"/>
                    </a:lnTo>
                    <a:cubicBezTo>
                      <a:pt x="2305051" y="1204589"/>
                      <a:pt x="2275200" y="1234440"/>
                      <a:pt x="2238376" y="1234440"/>
                    </a:cubicBezTo>
                    <a:cubicBezTo>
                      <a:pt x="2201552" y="1234440"/>
                      <a:pt x="2171701" y="1204589"/>
                      <a:pt x="2171701" y="1167765"/>
                    </a:cubicBezTo>
                    <a:lnTo>
                      <a:pt x="2171701" y="752475"/>
                    </a:lnTo>
                    <a:cubicBezTo>
                      <a:pt x="2171701" y="715651"/>
                      <a:pt x="2201552" y="685800"/>
                      <a:pt x="2238376" y="685800"/>
                    </a:cubicBezTo>
                    <a:close/>
                    <a:moveTo>
                      <a:pt x="609602" y="679356"/>
                    </a:moveTo>
                    <a:cubicBezTo>
                      <a:pt x="646425" y="679356"/>
                      <a:pt x="676276" y="709207"/>
                      <a:pt x="676276" y="746031"/>
                    </a:cubicBezTo>
                    <a:cubicBezTo>
                      <a:pt x="676276" y="888758"/>
                      <a:pt x="676275" y="1031484"/>
                      <a:pt x="676275" y="1174211"/>
                    </a:cubicBezTo>
                    <a:cubicBezTo>
                      <a:pt x="676275" y="1211035"/>
                      <a:pt x="646424" y="1240886"/>
                      <a:pt x="609600" y="1240886"/>
                    </a:cubicBezTo>
                    <a:lnTo>
                      <a:pt x="609602" y="1240885"/>
                    </a:lnTo>
                    <a:cubicBezTo>
                      <a:pt x="572777" y="1240885"/>
                      <a:pt x="542926" y="1211034"/>
                      <a:pt x="542926" y="1174210"/>
                    </a:cubicBezTo>
                    <a:lnTo>
                      <a:pt x="542926" y="746031"/>
                    </a:lnTo>
                    <a:cubicBezTo>
                      <a:pt x="542926" y="709207"/>
                      <a:pt x="572777" y="679356"/>
                      <a:pt x="609602" y="679356"/>
                    </a:cubicBezTo>
                    <a:close/>
                    <a:moveTo>
                      <a:pt x="6943726" y="640080"/>
                    </a:moveTo>
                    <a:cubicBezTo>
                      <a:pt x="6980550" y="640080"/>
                      <a:pt x="7010401" y="669931"/>
                      <a:pt x="7010401" y="706755"/>
                    </a:cubicBezTo>
                    <a:lnTo>
                      <a:pt x="7010401" y="1213485"/>
                    </a:lnTo>
                    <a:cubicBezTo>
                      <a:pt x="7010401" y="1250309"/>
                      <a:pt x="6980550" y="1280160"/>
                      <a:pt x="6943726" y="1280160"/>
                    </a:cubicBezTo>
                    <a:cubicBezTo>
                      <a:pt x="6906902" y="1280160"/>
                      <a:pt x="6877051" y="1250309"/>
                      <a:pt x="6877051" y="1213485"/>
                    </a:cubicBezTo>
                    <a:lnTo>
                      <a:pt x="6877051" y="706755"/>
                    </a:lnTo>
                    <a:cubicBezTo>
                      <a:pt x="6877051" y="669931"/>
                      <a:pt x="6906902" y="640080"/>
                      <a:pt x="6943726" y="640080"/>
                    </a:cubicBezTo>
                    <a:close/>
                    <a:moveTo>
                      <a:pt x="5133976" y="640080"/>
                    </a:moveTo>
                    <a:cubicBezTo>
                      <a:pt x="5170800" y="640080"/>
                      <a:pt x="5200651" y="669931"/>
                      <a:pt x="5200651" y="706755"/>
                    </a:cubicBezTo>
                    <a:lnTo>
                      <a:pt x="5200651" y="1213485"/>
                    </a:lnTo>
                    <a:cubicBezTo>
                      <a:pt x="5200651" y="1250309"/>
                      <a:pt x="5170800" y="1280160"/>
                      <a:pt x="5133976" y="1280160"/>
                    </a:cubicBezTo>
                    <a:cubicBezTo>
                      <a:pt x="5097152" y="1280160"/>
                      <a:pt x="5067301" y="1250309"/>
                      <a:pt x="5067301" y="1213485"/>
                    </a:cubicBezTo>
                    <a:lnTo>
                      <a:pt x="5067301" y="706755"/>
                    </a:lnTo>
                    <a:cubicBezTo>
                      <a:pt x="5067301" y="669931"/>
                      <a:pt x="5097152" y="640080"/>
                      <a:pt x="5133976" y="640080"/>
                    </a:cubicBezTo>
                    <a:close/>
                    <a:moveTo>
                      <a:pt x="790576" y="640080"/>
                    </a:moveTo>
                    <a:cubicBezTo>
                      <a:pt x="827400" y="640080"/>
                      <a:pt x="857251" y="669931"/>
                      <a:pt x="857251" y="706755"/>
                    </a:cubicBezTo>
                    <a:lnTo>
                      <a:pt x="857251" y="1213485"/>
                    </a:lnTo>
                    <a:cubicBezTo>
                      <a:pt x="857251" y="1250309"/>
                      <a:pt x="827400" y="1280160"/>
                      <a:pt x="790576" y="1280160"/>
                    </a:cubicBezTo>
                    <a:cubicBezTo>
                      <a:pt x="753752" y="1280160"/>
                      <a:pt x="723902" y="1250309"/>
                      <a:pt x="723902" y="1213485"/>
                    </a:cubicBezTo>
                    <a:lnTo>
                      <a:pt x="723902" y="706755"/>
                    </a:lnTo>
                    <a:cubicBezTo>
                      <a:pt x="723902" y="669931"/>
                      <a:pt x="753752" y="640080"/>
                      <a:pt x="790576" y="640080"/>
                    </a:cubicBezTo>
                    <a:close/>
                    <a:moveTo>
                      <a:pt x="7486651" y="548640"/>
                    </a:moveTo>
                    <a:cubicBezTo>
                      <a:pt x="7523475" y="548640"/>
                      <a:pt x="7553326" y="578491"/>
                      <a:pt x="7553326" y="615315"/>
                    </a:cubicBezTo>
                    <a:lnTo>
                      <a:pt x="7553326" y="1304925"/>
                    </a:lnTo>
                    <a:cubicBezTo>
                      <a:pt x="7553326" y="1341749"/>
                      <a:pt x="7523475" y="1371600"/>
                      <a:pt x="7486651" y="1371600"/>
                    </a:cubicBezTo>
                    <a:cubicBezTo>
                      <a:pt x="7449827" y="1371600"/>
                      <a:pt x="7419976" y="1341749"/>
                      <a:pt x="7419976" y="1304925"/>
                    </a:cubicBezTo>
                    <a:lnTo>
                      <a:pt x="7419976" y="615315"/>
                    </a:lnTo>
                    <a:cubicBezTo>
                      <a:pt x="7419976" y="578491"/>
                      <a:pt x="7449827" y="548640"/>
                      <a:pt x="7486651" y="548640"/>
                    </a:cubicBezTo>
                    <a:close/>
                    <a:moveTo>
                      <a:pt x="2419351" y="548640"/>
                    </a:moveTo>
                    <a:cubicBezTo>
                      <a:pt x="2456175" y="548640"/>
                      <a:pt x="2486026" y="578491"/>
                      <a:pt x="2486026" y="615315"/>
                    </a:cubicBezTo>
                    <a:lnTo>
                      <a:pt x="2486026" y="1304925"/>
                    </a:lnTo>
                    <a:cubicBezTo>
                      <a:pt x="2486026" y="1341749"/>
                      <a:pt x="2456175" y="1371600"/>
                      <a:pt x="2419351" y="1371600"/>
                    </a:cubicBezTo>
                    <a:cubicBezTo>
                      <a:pt x="2382527" y="1371600"/>
                      <a:pt x="2352676" y="1341749"/>
                      <a:pt x="2352676" y="1304925"/>
                    </a:cubicBezTo>
                    <a:lnTo>
                      <a:pt x="2352676" y="615315"/>
                    </a:lnTo>
                    <a:cubicBezTo>
                      <a:pt x="2352676" y="578491"/>
                      <a:pt x="2382527" y="548640"/>
                      <a:pt x="2419351" y="548640"/>
                    </a:cubicBezTo>
                    <a:close/>
                    <a:moveTo>
                      <a:pt x="66676" y="546281"/>
                    </a:moveTo>
                    <a:cubicBezTo>
                      <a:pt x="103501" y="546281"/>
                      <a:pt x="133352" y="576133"/>
                      <a:pt x="133352" y="612957"/>
                    </a:cubicBezTo>
                    <a:cubicBezTo>
                      <a:pt x="133352" y="844399"/>
                      <a:pt x="133351" y="1075842"/>
                      <a:pt x="133351" y="1307284"/>
                    </a:cubicBezTo>
                    <a:cubicBezTo>
                      <a:pt x="133351" y="1344108"/>
                      <a:pt x="103499" y="1373960"/>
                      <a:pt x="66676" y="1373960"/>
                    </a:cubicBezTo>
                    <a:lnTo>
                      <a:pt x="66676" y="1373959"/>
                    </a:lnTo>
                    <a:cubicBezTo>
                      <a:pt x="29853" y="1373959"/>
                      <a:pt x="0" y="1344107"/>
                      <a:pt x="0" y="1307283"/>
                    </a:cubicBezTo>
                    <a:lnTo>
                      <a:pt x="0" y="612957"/>
                    </a:lnTo>
                    <a:cubicBezTo>
                      <a:pt x="0" y="576133"/>
                      <a:pt x="29853" y="546281"/>
                      <a:pt x="66676" y="546281"/>
                    </a:cubicBezTo>
                    <a:close/>
                    <a:moveTo>
                      <a:pt x="6038851" y="502920"/>
                    </a:moveTo>
                    <a:cubicBezTo>
                      <a:pt x="6075675" y="502920"/>
                      <a:pt x="6105526" y="532771"/>
                      <a:pt x="6105526" y="569595"/>
                    </a:cubicBezTo>
                    <a:lnTo>
                      <a:pt x="6105526" y="1350645"/>
                    </a:lnTo>
                    <a:cubicBezTo>
                      <a:pt x="6105526" y="1387469"/>
                      <a:pt x="6075675" y="1417320"/>
                      <a:pt x="6038851" y="1417320"/>
                    </a:cubicBezTo>
                    <a:cubicBezTo>
                      <a:pt x="6002027" y="1417320"/>
                      <a:pt x="5972176" y="1387469"/>
                      <a:pt x="5972176" y="1350645"/>
                    </a:cubicBezTo>
                    <a:lnTo>
                      <a:pt x="5972176" y="569595"/>
                    </a:lnTo>
                    <a:cubicBezTo>
                      <a:pt x="5972176" y="532771"/>
                      <a:pt x="6002027" y="502920"/>
                      <a:pt x="6038851" y="502920"/>
                    </a:cubicBezTo>
                    <a:close/>
                    <a:moveTo>
                      <a:pt x="4591051" y="502920"/>
                    </a:moveTo>
                    <a:cubicBezTo>
                      <a:pt x="4627875" y="502920"/>
                      <a:pt x="4657726" y="532771"/>
                      <a:pt x="4657726" y="569595"/>
                    </a:cubicBezTo>
                    <a:lnTo>
                      <a:pt x="4657726" y="1350645"/>
                    </a:lnTo>
                    <a:cubicBezTo>
                      <a:pt x="4657726" y="1387469"/>
                      <a:pt x="4627875" y="1417320"/>
                      <a:pt x="4591051" y="1417320"/>
                    </a:cubicBezTo>
                    <a:cubicBezTo>
                      <a:pt x="4554227" y="1417320"/>
                      <a:pt x="4524376" y="1387469"/>
                      <a:pt x="4524376" y="1350645"/>
                    </a:cubicBezTo>
                    <a:lnTo>
                      <a:pt x="4524376" y="569595"/>
                    </a:lnTo>
                    <a:cubicBezTo>
                      <a:pt x="4524376" y="532771"/>
                      <a:pt x="4554227" y="502920"/>
                      <a:pt x="4591051" y="502920"/>
                    </a:cubicBezTo>
                    <a:close/>
                    <a:moveTo>
                      <a:pt x="4410076" y="502920"/>
                    </a:moveTo>
                    <a:cubicBezTo>
                      <a:pt x="4446900" y="502920"/>
                      <a:pt x="4476751" y="532771"/>
                      <a:pt x="4476751" y="569595"/>
                    </a:cubicBezTo>
                    <a:lnTo>
                      <a:pt x="4476751" y="1350645"/>
                    </a:lnTo>
                    <a:cubicBezTo>
                      <a:pt x="4476751" y="1387469"/>
                      <a:pt x="4446900" y="1417320"/>
                      <a:pt x="4410076" y="1417320"/>
                    </a:cubicBezTo>
                    <a:cubicBezTo>
                      <a:pt x="4373252" y="1417320"/>
                      <a:pt x="4343401" y="1387469"/>
                      <a:pt x="4343401" y="1350645"/>
                    </a:cubicBezTo>
                    <a:lnTo>
                      <a:pt x="4343401" y="569595"/>
                    </a:lnTo>
                    <a:cubicBezTo>
                      <a:pt x="4343401" y="532771"/>
                      <a:pt x="4373252" y="502920"/>
                      <a:pt x="4410076" y="502920"/>
                    </a:cubicBezTo>
                    <a:close/>
                    <a:moveTo>
                      <a:pt x="4953001" y="457200"/>
                    </a:moveTo>
                    <a:cubicBezTo>
                      <a:pt x="4989825" y="457200"/>
                      <a:pt x="5019676" y="487051"/>
                      <a:pt x="5019676" y="523875"/>
                    </a:cubicBezTo>
                    <a:lnTo>
                      <a:pt x="5019676" y="1396365"/>
                    </a:lnTo>
                    <a:cubicBezTo>
                      <a:pt x="5019676" y="1433189"/>
                      <a:pt x="4989825" y="1463040"/>
                      <a:pt x="4953001" y="1463040"/>
                    </a:cubicBezTo>
                    <a:cubicBezTo>
                      <a:pt x="4916177" y="1463040"/>
                      <a:pt x="4886326" y="1433189"/>
                      <a:pt x="4886326" y="1396365"/>
                    </a:cubicBezTo>
                    <a:lnTo>
                      <a:pt x="4886326" y="523875"/>
                    </a:lnTo>
                    <a:cubicBezTo>
                      <a:pt x="4886326" y="487051"/>
                      <a:pt x="4916177" y="457200"/>
                      <a:pt x="4953001" y="457200"/>
                    </a:cubicBezTo>
                    <a:close/>
                    <a:moveTo>
                      <a:pt x="3686176" y="457200"/>
                    </a:moveTo>
                    <a:cubicBezTo>
                      <a:pt x="3723000" y="457200"/>
                      <a:pt x="3752851" y="487051"/>
                      <a:pt x="3752851" y="523875"/>
                    </a:cubicBezTo>
                    <a:lnTo>
                      <a:pt x="3752851" y="1396365"/>
                    </a:lnTo>
                    <a:cubicBezTo>
                      <a:pt x="3752851" y="1433189"/>
                      <a:pt x="3723000" y="1463040"/>
                      <a:pt x="3686176" y="1463040"/>
                    </a:cubicBezTo>
                    <a:cubicBezTo>
                      <a:pt x="3649352" y="1463040"/>
                      <a:pt x="3619501" y="1433189"/>
                      <a:pt x="3619501" y="1396365"/>
                    </a:cubicBezTo>
                    <a:lnTo>
                      <a:pt x="3619501" y="523875"/>
                    </a:lnTo>
                    <a:cubicBezTo>
                      <a:pt x="3619501" y="487051"/>
                      <a:pt x="3649352" y="457200"/>
                      <a:pt x="3686176" y="457200"/>
                    </a:cubicBezTo>
                    <a:close/>
                    <a:moveTo>
                      <a:pt x="428626" y="427993"/>
                    </a:moveTo>
                    <a:cubicBezTo>
                      <a:pt x="465450" y="427993"/>
                      <a:pt x="495302" y="457844"/>
                      <a:pt x="495302" y="494668"/>
                    </a:cubicBezTo>
                    <a:cubicBezTo>
                      <a:pt x="495302" y="804970"/>
                      <a:pt x="495300" y="1115272"/>
                      <a:pt x="495300" y="1425574"/>
                    </a:cubicBezTo>
                    <a:cubicBezTo>
                      <a:pt x="495300" y="1462398"/>
                      <a:pt x="465449" y="1492249"/>
                      <a:pt x="428625" y="1492249"/>
                    </a:cubicBezTo>
                    <a:lnTo>
                      <a:pt x="428626" y="1492248"/>
                    </a:lnTo>
                    <a:cubicBezTo>
                      <a:pt x="391802" y="1492248"/>
                      <a:pt x="361951" y="1462397"/>
                      <a:pt x="361951" y="1425573"/>
                    </a:cubicBezTo>
                    <a:lnTo>
                      <a:pt x="361951" y="494668"/>
                    </a:lnTo>
                    <a:cubicBezTo>
                      <a:pt x="361951" y="457844"/>
                      <a:pt x="391802" y="427993"/>
                      <a:pt x="428626" y="427993"/>
                    </a:cubicBezTo>
                    <a:close/>
                    <a:moveTo>
                      <a:pt x="7124701" y="411480"/>
                    </a:moveTo>
                    <a:cubicBezTo>
                      <a:pt x="7161525" y="411480"/>
                      <a:pt x="7191376" y="441331"/>
                      <a:pt x="7191376" y="478155"/>
                    </a:cubicBezTo>
                    <a:lnTo>
                      <a:pt x="7191376" y="1442085"/>
                    </a:lnTo>
                    <a:cubicBezTo>
                      <a:pt x="7191376" y="1478909"/>
                      <a:pt x="7161525" y="1508760"/>
                      <a:pt x="7124701" y="1508760"/>
                    </a:cubicBezTo>
                    <a:cubicBezTo>
                      <a:pt x="7087877" y="1508760"/>
                      <a:pt x="7058026" y="1478909"/>
                      <a:pt x="7058026" y="1442085"/>
                    </a:cubicBezTo>
                    <a:lnTo>
                      <a:pt x="7058026" y="478155"/>
                    </a:lnTo>
                    <a:cubicBezTo>
                      <a:pt x="7058026" y="441331"/>
                      <a:pt x="7087877" y="411480"/>
                      <a:pt x="7124701" y="411480"/>
                    </a:cubicBezTo>
                    <a:close/>
                    <a:moveTo>
                      <a:pt x="7667626" y="365760"/>
                    </a:moveTo>
                    <a:cubicBezTo>
                      <a:pt x="7704450" y="365760"/>
                      <a:pt x="7734301" y="395611"/>
                      <a:pt x="7734301" y="432435"/>
                    </a:cubicBezTo>
                    <a:lnTo>
                      <a:pt x="7734301" y="1487805"/>
                    </a:lnTo>
                    <a:cubicBezTo>
                      <a:pt x="7734301" y="1524629"/>
                      <a:pt x="7704450" y="1554480"/>
                      <a:pt x="7667626" y="1554480"/>
                    </a:cubicBezTo>
                    <a:cubicBezTo>
                      <a:pt x="7630802" y="1554480"/>
                      <a:pt x="7600951" y="1524629"/>
                      <a:pt x="7600951" y="1487805"/>
                    </a:cubicBezTo>
                    <a:lnTo>
                      <a:pt x="7600951" y="432435"/>
                    </a:lnTo>
                    <a:cubicBezTo>
                      <a:pt x="7600951" y="395611"/>
                      <a:pt x="7630802" y="365760"/>
                      <a:pt x="7667626" y="365760"/>
                    </a:cubicBezTo>
                    <a:close/>
                    <a:moveTo>
                      <a:pt x="6219826" y="365760"/>
                    </a:moveTo>
                    <a:cubicBezTo>
                      <a:pt x="6256650" y="365760"/>
                      <a:pt x="6286501" y="395611"/>
                      <a:pt x="6286501" y="432435"/>
                    </a:cubicBezTo>
                    <a:lnTo>
                      <a:pt x="6286501" y="1487805"/>
                    </a:lnTo>
                    <a:cubicBezTo>
                      <a:pt x="6286501" y="1524629"/>
                      <a:pt x="6256650" y="1554480"/>
                      <a:pt x="6219826" y="1554480"/>
                    </a:cubicBezTo>
                    <a:cubicBezTo>
                      <a:pt x="6183002" y="1554480"/>
                      <a:pt x="6153151" y="1524629"/>
                      <a:pt x="6153151" y="1487805"/>
                    </a:cubicBezTo>
                    <a:lnTo>
                      <a:pt x="6153151" y="432435"/>
                    </a:lnTo>
                    <a:cubicBezTo>
                      <a:pt x="6153151" y="395611"/>
                      <a:pt x="6183002" y="365760"/>
                      <a:pt x="6219826" y="365760"/>
                    </a:cubicBezTo>
                    <a:close/>
                    <a:moveTo>
                      <a:pt x="4229101" y="365760"/>
                    </a:moveTo>
                    <a:cubicBezTo>
                      <a:pt x="4265925" y="365760"/>
                      <a:pt x="4295776" y="395611"/>
                      <a:pt x="4295776" y="432435"/>
                    </a:cubicBezTo>
                    <a:lnTo>
                      <a:pt x="4295776" y="1487805"/>
                    </a:lnTo>
                    <a:cubicBezTo>
                      <a:pt x="4295776" y="1524629"/>
                      <a:pt x="4265925" y="1554480"/>
                      <a:pt x="4229101" y="1554480"/>
                    </a:cubicBezTo>
                    <a:cubicBezTo>
                      <a:pt x="4192277" y="1554480"/>
                      <a:pt x="4162426" y="1524629"/>
                      <a:pt x="4162426" y="1487805"/>
                    </a:cubicBezTo>
                    <a:lnTo>
                      <a:pt x="4162426" y="432435"/>
                    </a:lnTo>
                    <a:cubicBezTo>
                      <a:pt x="4162426" y="395611"/>
                      <a:pt x="4192277" y="365760"/>
                      <a:pt x="4229101" y="365760"/>
                    </a:cubicBezTo>
                    <a:close/>
                    <a:moveTo>
                      <a:pt x="3324226" y="365760"/>
                    </a:moveTo>
                    <a:cubicBezTo>
                      <a:pt x="3361050" y="365760"/>
                      <a:pt x="3390901" y="395611"/>
                      <a:pt x="3390901" y="432435"/>
                    </a:cubicBezTo>
                    <a:lnTo>
                      <a:pt x="3390901" y="1487805"/>
                    </a:lnTo>
                    <a:cubicBezTo>
                      <a:pt x="3390901" y="1524629"/>
                      <a:pt x="3361050" y="1554480"/>
                      <a:pt x="3324226" y="1554480"/>
                    </a:cubicBezTo>
                    <a:cubicBezTo>
                      <a:pt x="3287402" y="1554480"/>
                      <a:pt x="3257551" y="1524629"/>
                      <a:pt x="3257551" y="1487805"/>
                    </a:cubicBezTo>
                    <a:lnTo>
                      <a:pt x="3257551" y="432435"/>
                    </a:lnTo>
                    <a:cubicBezTo>
                      <a:pt x="3257551" y="395611"/>
                      <a:pt x="3287402" y="365760"/>
                      <a:pt x="3324226" y="365760"/>
                    </a:cubicBezTo>
                    <a:close/>
                    <a:moveTo>
                      <a:pt x="2600326" y="320040"/>
                    </a:moveTo>
                    <a:cubicBezTo>
                      <a:pt x="2637150" y="320040"/>
                      <a:pt x="2667001" y="349891"/>
                      <a:pt x="2667001" y="386715"/>
                    </a:cubicBezTo>
                    <a:lnTo>
                      <a:pt x="2667001" y="1533525"/>
                    </a:lnTo>
                    <a:cubicBezTo>
                      <a:pt x="2667001" y="1570349"/>
                      <a:pt x="2637150" y="1600200"/>
                      <a:pt x="2600326" y="1600200"/>
                    </a:cubicBezTo>
                    <a:cubicBezTo>
                      <a:pt x="2563502" y="1600200"/>
                      <a:pt x="2533651" y="1570349"/>
                      <a:pt x="2533651" y="1533525"/>
                    </a:cubicBezTo>
                    <a:lnTo>
                      <a:pt x="2533651" y="386715"/>
                    </a:lnTo>
                    <a:cubicBezTo>
                      <a:pt x="2533651" y="349891"/>
                      <a:pt x="2563502" y="320040"/>
                      <a:pt x="2600326" y="320040"/>
                    </a:cubicBezTo>
                    <a:close/>
                    <a:moveTo>
                      <a:pt x="6762751" y="274320"/>
                    </a:moveTo>
                    <a:cubicBezTo>
                      <a:pt x="6799575" y="274320"/>
                      <a:pt x="6829426" y="304171"/>
                      <a:pt x="6829426" y="340995"/>
                    </a:cubicBezTo>
                    <a:lnTo>
                      <a:pt x="6829426" y="1579245"/>
                    </a:lnTo>
                    <a:cubicBezTo>
                      <a:pt x="6829426" y="1616069"/>
                      <a:pt x="6799575" y="1645920"/>
                      <a:pt x="6762751" y="1645920"/>
                    </a:cubicBezTo>
                    <a:cubicBezTo>
                      <a:pt x="6725927" y="1645920"/>
                      <a:pt x="6696076" y="1616069"/>
                      <a:pt x="6696076" y="1579245"/>
                    </a:cubicBezTo>
                    <a:lnTo>
                      <a:pt x="6696076" y="340995"/>
                    </a:lnTo>
                    <a:cubicBezTo>
                      <a:pt x="6696076" y="304171"/>
                      <a:pt x="6725927" y="274320"/>
                      <a:pt x="6762751" y="274320"/>
                    </a:cubicBezTo>
                    <a:close/>
                    <a:moveTo>
                      <a:pt x="4772026" y="243458"/>
                    </a:moveTo>
                    <a:cubicBezTo>
                      <a:pt x="4808850" y="243458"/>
                      <a:pt x="4838701" y="273309"/>
                      <a:pt x="4838701" y="310133"/>
                    </a:cubicBezTo>
                    <a:lnTo>
                      <a:pt x="4838701" y="1610108"/>
                    </a:lnTo>
                    <a:cubicBezTo>
                      <a:pt x="4838701" y="1646932"/>
                      <a:pt x="4808850" y="1676783"/>
                      <a:pt x="4772026" y="1676783"/>
                    </a:cubicBezTo>
                    <a:cubicBezTo>
                      <a:pt x="4735202" y="1676783"/>
                      <a:pt x="4705351" y="1646932"/>
                      <a:pt x="4705351" y="1610108"/>
                    </a:cubicBezTo>
                    <a:lnTo>
                      <a:pt x="4705351" y="310133"/>
                    </a:lnTo>
                    <a:cubicBezTo>
                      <a:pt x="4705351" y="273309"/>
                      <a:pt x="4735202" y="243458"/>
                      <a:pt x="4772026" y="243458"/>
                    </a:cubicBezTo>
                    <a:close/>
                    <a:moveTo>
                      <a:pt x="3143251" y="243458"/>
                    </a:moveTo>
                    <a:cubicBezTo>
                      <a:pt x="3180075" y="243458"/>
                      <a:pt x="3209926" y="273309"/>
                      <a:pt x="3209926" y="310133"/>
                    </a:cubicBezTo>
                    <a:lnTo>
                      <a:pt x="3209926" y="1610108"/>
                    </a:lnTo>
                    <a:cubicBezTo>
                      <a:pt x="3209926" y="1646932"/>
                      <a:pt x="3180075" y="1676783"/>
                      <a:pt x="3143251" y="1676783"/>
                    </a:cubicBezTo>
                    <a:cubicBezTo>
                      <a:pt x="3106427" y="1676783"/>
                      <a:pt x="3076576" y="1646932"/>
                      <a:pt x="3076576" y="1610108"/>
                    </a:cubicBezTo>
                    <a:lnTo>
                      <a:pt x="3076576" y="310133"/>
                    </a:lnTo>
                    <a:cubicBezTo>
                      <a:pt x="3076576" y="273309"/>
                      <a:pt x="3106427" y="243458"/>
                      <a:pt x="3143251" y="243458"/>
                    </a:cubicBezTo>
                    <a:close/>
                    <a:moveTo>
                      <a:pt x="247651" y="243458"/>
                    </a:moveTo>
                    <a:cubicBezTo>
                      <a:pt x="284475" y="243458"/>
                      <a:pt x="314326" y="273309"/>
                      <a:pt x="314326" y="310133"/>
                    </a:cubicBezTo>
                    <a:lnTo>
                      <a:pt x="314326" y="1610108"/>
                    </a:lnTo>
                    <a:cubicBezTo>
                      <a:pt x="314326" y="1646932"/>
                      <a:pt x="284475" y="1676783"/>
                      <a:pt x="247651" y="1676783"/>
                    </a:cubicBezTo>
                    <a:cubicBezTo>
                      <a:pt x="210828" y="1676783"/>
                      <a:pt x="180976" y="1646932"/>
                      <a:pt x="180976" y="1610108"/>
                    </a:cubicBezTo>
                    <a:lnTo>
                      <a:pt x="180976" y="310133"/>
                    </a:lnTo>
                    <a:cubicBezTo>
                      <a:pt x="180976" y="273309"/>
                      <a:pt x="210828" y="243458"/>
                      <a:pt x="247651" y="243458"/>
                    </a:cubicBezTo>
                    <a:close/>
                    <a:moveTo>
                      <a:pt x="6581776" y="182880"/>
                    </a:moveTo>
                    <a:cubicBezTo>
                      <a:pt x="6618600" y="182880"/>
                      <a:pt x="6648451" y="212731"/>
                      <a:pt x="6648451" y="249555"/>
                    </a:cubicBezTo>
                    <a:lnTo>
                      <a:pt x="6648451" y="1670685"/>
                    </a:lnTo>
                    <a:cubicBezTo>
                      <a:pt x="6648451" y="1707509"/>
                      <a:pt x="6618600" y="1737360"/>
                      <a:pt x="6581776" y="1737360"/>
                    </a:cubicBezTo>
                    <a:cubicBezTo>
                      <a:pt x="6544952" y="1737360"/>
                      <a:pt x="6515101" y="1707509"/>
                      <a:pt x="6515101" y="1670685"/>
                    </a:cubicBezTo>
                    <a:lnTo>
                      <a:pt x="6515101" y="249555"/>
                    </a:lnTo>
                    <a:cubicBezTo>
                      <a:pt x="6515101" y="212731"/>
                      <a:pt x="6544952" y="182880"/>
                      <a:pt x="6581776" y="182880"/>
                    </a:cubicBezTo>
                    <a:close/>
                    <a:moveTo>
                      <a:pt x="3505201" y="182880"/>
                    </a:moveTo>
                    <a:cubicBezTo>
                      <a:pt x="3542025" y="182880"/>
                      <a:pt x="3571876" y="212731"/>
                      <a:pt x="3571876" y="249555"/>
                    </a:cubicBezTo>
                    <a:lnTo>
                      <a:pt x="3571876" y="1670685"/>
                    </a:lnTo>
                    <a:cubicBezTo>
                      <a:pt x="3571876" y="1707509"/>
                      <a:pt x="3542025" y="1737360"/>
                      <a:pt x="3505201" y="1737360"/>
                    </a:cubicBezTo>
                    <a:cubicBezTo>
                      <a:pt x="3468377" y="1737360"/>
                      <a:pt x="3438526" y="1707509"/>
                      <a:pt x="3438526" y="1670685"/>
                    </a:cubicBezTo>
                    <a:lnTo>
                      <a:pt x="3438526" y="249555"/>
                    </a:lnTo>
                    <a:cubicBezTo>
                      <a:pt x="3438526" y="212731"/>
                      <a:pt x="3468377" y="182880"/>
                      <a:pt x="3505201" y="182880"/>
                    </a:cubicBezTo>
                    <a:close/>
                    <a:moveTo>
                      <a:pt x="4048126" y="137160"/>
                    </a:moveTo>
                    <a:cubicBezTo>
                      <a:pt x="4084950" y="137160"/>
                      <a:pt x="4114801" y="167011"/>
                      <a:pt x="4114801" y="203835"/>
                    </a:cubicBezTo>
                    <a:lnTo>
                      <a:pt x="4114801" y="1716405"/>
                    </a:lnTo>
                    <a:cubicBezTo>
                      <a:pt x="4114801" y="1753229"/>
                      <a:pt x="4084950" y="1783080"/>
                      <a:pt x="4048126" y="1783080"/>
                    </a:cubicBezTo>
                    <a:cubicBezTo>
                      <a:pt x="4011302" y="1783080"/>
                      <a:pt x="3981451" y="1753229"/>
                      <a:pt x="3981451" y="1716405"/>
                    </a:cubicBezTo>
                    <a:lnTo>
                      <a:pt x="3981451" y="203835"/>
                    </a:lnTo>
                    <a:cubicBezTo>
                      <a:pt x="3981451" y="167011"/>
                      <a:pt x="4011302" y="137160"/>
                      <a:pt x="4048126" y="137160"/>
                    </a:cubicBezTo>
                    <a:close/>
                    <a:moveTo>
                      <a:pt x="2962276" y="137160"/>
                    </a:moveTo>
                    <a:cubicBezTo>
                      <a:pt x="2999100" y="137160"/>
                      <a:pt x="3028951" y="167011"/>
                      <a:pt x="3028951" y="203835"/>
                    </a:cubicBezTo>
                    <a:lnTo>
                      <a:pt x="3028951" y="1716405"/>
                    </a:lnTo>
                    <a:cubicBezTo>
                      <a:pt x="3028951" y="1753229"/>
                      <a:pt x="2999100" y="1783080"/>
                      <a:pt x="2962276" y="1783080"/>
                    </a:cubicBezTo>
                    <a:cubicBezTo>
                      <a:pt x="2925452" y="1783080"/>
                      <a:pt x="2895601" y="1753229"/>
                      <a:pt x="2895601" y="1716405"/>
                    </a:cubicBezTo>
                    <a:lnTo>
                      <a:pt x="2895601" y="203835"/>
                    </a:lnTo>
                    <a:cubicBezTo>
                      <a:pt x="2895601" y="167011"/>
                      <a:pt x="2925452" y="137160"/>
                      <a:pt x="2962276" y="137160"/>
                    </a:cubicBezTo>
                    <a:close/>
                    <a:moveTo>
                      <a:pt x="2781301" y="91440"/>
                    </a:moveTo>
                    <a:cubicBezTo>
                      <a:pt x="2818125" y="91440"/>
                      <a:pt x="2847976" y="121291"/>
                      <a:pt x="2847976" y="158115"/>
                    </a:cubicBezTo>
                    <a:lnTo>
                      <a:pt x="2847976" y="1762125"/>
                    </a:lnTo>
                    <a:cubicBezTo>
                      <a:pt x="2847976" y="1798949"/>
                      <a:pt x="2818125" y="1828800"/>
                      <a:pt x="2781301" y="1828800"/>
                    </a:cubicBezTo>
                    <a:cubicBezTo>
                      <a:pt x="2744477" y="1828800"/>
                      <a:pt x="2714626" y="1798949"/>
                      <a:pt x="2714626" y="1762125"/>
                    </a:cubicBezTo>
                    <a:lnTo>
                      <a:pt x="2714626" y="158115"/>
                    </a:lnTo>
                    <a:cubicBezTo>
                      <a:pt x="2714626" y="121291"/>
                      <a:pt x="2744477" y="91440"/>
                      <a:pt x="2781301" y="91440"/>
                    </a:cubicBezTo>
                    <a:close/>
                    <a:moveTo>
                      <a:pt x="6400801" y="0"/>
                    </a:moveTo>
                    <a:cubicBezTo>
                      <a:pt x="6437625" y="0"/>
                      <a:pt x="6467476" y="29851"/>
                      <a:pt x="6467476" y="66675"/>
                    </a:cubicBezTo>
                    <a:lnTo>
                      <a:pt x="6467476" y="1853565"/>
                    </a:lnTo>
                    <a:cubicBezTo>
                      <a:pt x="6467476" y="1890389"/>
                      <a:pt x="6437625" y="1920240"/>
                      <a:pt x="6400801" y="1920240"/>
                    </a:cubicBezTo>
                    <a:cubicBezTo>
                      <a:pt x="6363977" y="1920240"/>
                      <a:pt x="6334126" y="1890389"/>
                      <a:pt x="6334126" y="1853565"/>
                    </a:cubicBezTo>
                    <a:lnTo>
                      <a:pt x="6334126" y="66675"/>
                    </a:lnTo>
                    <a:cubicBezTo>
                      <a:pt x="6334126" y="29851"/>
                      <a:pt x="6363977" y="0"/>
                      <a:pt x="6400801" y="0"/>
                    </a:cubicBezTo>
                    <a:close/>
                    <a:moveTo>
                      <a:pt x="3867151" y="0"/>
                    </a:moveTo>
                    <a:cubicBezTo>
                      <a:pt x="3903975" y="0"/>
                      <a:pt x="3933826" y="29851"/>
                      <a:pt x="3933826" y="66675"/>
                    </a:cubicBezTo>
                    <a:lnTo>
                      <a:pt x="3933826" y="1853565"/>
                    </a:lnTo>
                    <a:cubicBezTo>
                      <a:pt x="3933826" y="1890389"/>
                      <a:pt x="3903975" y="1920240"/>
                      <a:pt x="3867151" y="1920240"/>
                    </a:cubicBezTo>
                    <a:cubicBezTo>
                      <a:pt x="3830327" y="1920240"/>
                      <a:pt x="3800476" y="1890389"/>
                      <a:pt x="3800476" y="1853565"/>
                    </a:cubicBezTo>
                    <a:lnTo>
                      <a:pt x="3800476" y="66675"/>
                    </a:lnTo>
                    <a:cubicBezTo>
                      <a:pt x="3800476" y="29851"/>
                      <a:pt x="3830327" y="0"/>
                      <a:pt x="386715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9000">
                    <a:schemeClr val="accent2">
                      <a:lumMod val="100000"/>
                    </a:schemeClr>
                  </a:gs>
                  <a:gs pos="43000">
                    <a:schemeClr val="accent3">
                      <a:lumMod val="100000"/>
                    </a:schemeClr>
                  </a:gs>
                  <a:gs pos="100000">
                    <a:schemeClr val="accent6"/>
                  </a:gs>
                  <a:gs pos="78000">
                    <a:schemeClr val="accent5"/>
                  </a:gs>
                  <a:gs pos="60000">
                    <a:schemeClr val="accent4">
                      <a:lumMod val="10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5">
              <a:extLst>
                <a:ext uri="{FF2B5EF4-FFF2-40B4-BE49-F238E27FC236}">
                  <a16:creationId xmlns="" xmlns:a16="http://schemas.microsoft.com/office/drawing/2014/main" id="{7D91D33A-8F14-4118-9C62-65B09763964A}"/>
                </a:ext>
              </a:extLst>
            </p:cNvPr>
            <p:cNvSpPr/>
            <p:nvPr/>
          </p:nvSpPr>
          <p:spPr>
            <a:xfrm>
              <a:off x="503345" y="2217861"/>
              <a:ext cx="2709253" cy="3168323"/>
            </a:xfrm>
            <a:custGeom>
              <a:avLst/>
              <a:gdLst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1028700 w 3600450"/>
                <a:gd name="connsiteY2" fmla="*/ 1533525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295525 w 3600450"/>
                <a:gd name="connsiteY3" fmla="*/ 190500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1657350 w 3600450"/>
                <a:gd name="connsiteY3" fmla="*/ 1895475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1543050 w 4505325"/>
                <a:gd name="connsiteY2" fmla="*/ 21145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2495550 w 4505325"/>
                <a:gd name="connsiteY4" fmla="*/ 866775 h 3324225"/>
                <a:gd name="connsiteX5" fmla="*/ 4505325 w 4505325"/>
                <a:gd name="connsiteY5" fmla="*/ 0 h 332422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2028825 w 3971925"/>
                <a:gd name="connsiteY3" fmla="*/ 154305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1724025 w 3971925"/>
                <a:gd name="connsiteY3" fmla="*/ 156210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495550 w 3162300"/>
                <a:gd name="connsiteY4" fmla="*/ 819150 h 3276600"/>
                <a:gd name="connsiteX5" fmla="*/ 3162300 w 3162300"/>
                <a:gd name="connsiteY5" fmla="*/ 0 h 3276600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247900 w 3162300"/>
                <a:gd name="connsiteY4" fmla="*/ 781050 h 3276600"/>
                <a:gd name="connsiteX5" fmla="*/ 3162300 w 3162300"/>
                <a:gd name="connsiteY5" fmla="*/ 0 h 3276600"/>
                <a:gd name="connsiteX0" fmla="*/ 1409700 w 3324225"/>
                <a:gd name="connsiteY0" fmla="*/ 3114675 h 3114675"/>
                <a:gd name="connsiteX1" fmla="*/ 0 w 3324225"/>
                <a:gd name="connsiteY1" fmla="*/ 2838450 h 3114675"/>
                <a:gd name="connsiteX2" fmla="*/ 571500 w 3324225"/>
                <a:gd name="connsiteY2" fmla="*/ 1790700 h 3114675"/>
                <a:gd name="connsiteX3" fmla="*/ 1724025 w 3324225"/>
                <a:gd name="connsiteY3" fmla="*/ 1447800 h 3114675"/>
                <a:gd name="connsiteX4" fmla="*/ 2247900 w 3324225"/>
                <a:gd name="connsiteY4" fmla="*/ 619125 h 3114675"/>
                <a:gd name="connsiteX5" fmla="*/ 3324225 w 3324225"/>
                <a:gd name="connsiteY5" fmla="*/ 0 h 3114675"/>
                <a:gd name="connsiteX0" fmla="*/ 1409700 w 3324225"/>
                <a:gd name="connsiteY0" fmla="*/ 3114675 h 3116337"/>
                <a:gd name="connsiteX1" fmla="*/ 0 w 3324225"/>
                <a:gd name="connsiteY1" fmla="*/ 2838450 h 3116337"/>
                <a:gd name="connsiteX2" fmla="*/ 571500 w 3324225"/>
                <a:gd name="connsiteY2" fmla="*/ 1790700 h 3116337"/>
                <a:gd name="connsiteX3" fmla="*/ 1724025 w 3324225"/>
                <a:gd name="connsiteY3" fmla="*/ 1447800 h 3116337"/>
                <a:gd name="connsiteX4" fmla="*/ 2247900 w 3324225"/>
                <a:gd name="connsiteY4" fmla="*/ 619125 h 3116337"/>
                <a:gd name="connsiteX5" fmla="*/ 3324225 w 3324225"/>
                <a:gd name="connsiteY5" fmla="*/ 0 h 3116337"/>
                <a:gd name="connsiteX0" fmla="*/ 1463442 w 3377967"/>
                <a:gd name="connsiteY0" fmla="*/ 3114675 h 3116337"/>
                <a:gd name="connsiteX1" fmla="*/ 53742 w 3377967"/>
                <a:gd name="connsiteY1" fmla="*/ 2838450 h 3116337"/>
                <a:gd name="connsiteX2" fmla="*/ 625242 w 3377967"/>
                <a:gd name="connsiteY2" fmla="*/ 1790700 h 3116337"/>
                <a:gd name="connsiteX3" fmla="*/ 1777767 w 3377967"/>
                <a:gd name="connsiteY3" fmla="*/ 1447800 h 3116337"/>
                <a:gd name="connsiteX4" fmla="*/ 2301642 w 3377967"/>
                <a:gd name="connsiteY4" fmla="*/ 619125 h 3116337"/>
                <a:gd name="connsiteX5" fmla="*/ 3377967 w 3377967"/>
                <a:gd name="connsiteY5" fmla="*/ 0 h 3116337"/>
                <a:gd name="connsiteX0" fmla="*/ 1463442 w 3377967"/>
                <a:gd name="connsiteY0" fmla="*/ 3114675 h 3118177"/>
                <a:gd name="connsiteX1" fmla="*/ 53742 w 3377967"/>
                <a:gd name="connsiteY1" fmla="*/ 2838450 h 3118177"/>
                <a:gd name="connsiteX2" fmla="*/ 625242 w 3377967"/>
                <a:gd name="connsiteY2" fmla="*/ 1790700 h 3118177"/>
                <a:gd name="connsiteX3" fmla="*/ 1777767 w 3377967"/>
                <a:gd name="connsiteY3" fmla="*/ 1447800 h 3118177"/>
                <a:gd name="connsiteX4" fmla="*/ 2301642 w 3377967"/>
                <a:gd name="connsiteY4" fmla="*/ 619125 h 3118177"/>
                <a:gd name="connsiteX5" fmla="*/ 3377967 w 3377967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838604 w 3335256"/>
                <a:gd name="connsiteY0" fmla="*/ 3213292 h 3216143"/>
                <a:gd name="connsiteX1" fmla="*/ 67675 w 3335256"/>
                <a:gd name="connsiteY1" fmla="*/ 2911279 h 3216143"/>
                <a:gd name="connsiteX2" fmla="*/ 639175 w 3335256"/>
                <a:gd name="connsiteY2" fmla="*/ 1863529 h 3216143"/>
                <a:gd name="connsiteX3" fmla="*/ 1791700 w 3335256"/>
                <a:gd name="connsiteY3" fmla="*/ 1520629 h 3216143"/>
                <a:gd name="connsiteX4" fmla="*/ 2315575 w 3335256"/>
                <a:gd name="connsiteY4" fmla="*/ 691954 h 3216143"/>
                <a:gd name="connsiteX5" fmla="*/ 3335256 w 3335256"/>
                <a:gd name="connsiteY5" fmla="*/ 0 h 3216143"/>
                <a:gd name="connsiteX0" fmla="*/ 1838604 w 3335256"/>
                <a:gd name="connsiteY0" fmla="*/ 3213292 h 3218057"/>
                <a:gd name="connsiteX1" fmla="*/ 67675 w 3335256"/>
                <a:gd name="connsiteY1" fmla="*/ 2911279 h 3218057"/>
                <a:gd name="connsiteX2" fmla="*/ 639175 w 3335256"/>
                <a:gd name="connsiteY2" fmla="*/ 1863529 h 3218057"/>
                <a:gd name="connsiteX3" fmla="*/ 1791700 w 3335256"/>
                <a:gd name="connsiteY3" fmla="*/ 1520629 h 3218057"/>
                <a:gd name="connsiteX4" fmla="*/ 2315575 w 3335256"/>
                <a:gd name="connsiteY4" fmla="*/ 691954 h 3218057"/>
                <a:gd name="connsiteX5" fmla="*/ 3335256 w 3335256"/>
                <a:gd name="connsiteY5" fmla="*/ 0 h 3218057"/>
                <a:gd name="connsiteX0" fmla="*/ 1850218 w 3346870"/>
                <a:gd name="connsiteY0" fmla="*/ 3213292 h 3218057"/>
                <a:gd name="connsiteX1" fmla="*/ 79289 w 3346870"/>
                <a:gd name="connsiteY1" fmla="*/ 2911279 h 3218057"/>
                <a:gd name="connsiteX2" fmla="*/ 650789 w 3346870"/>
                <a:gd name="connsiteY2" fmla="*/ 1863529 h 3218057"/>
                <a:gd name="connsiteX3" fmla="*/ 1803314 w 3346870"/>
                <a:gd name="connsiteY3" fmla="*/ 1520629 h 3218057"/>
                <a:gd name="connsiteX4" fmla="*/ 2327189 w 3346870"/>
                <a:gd name="connsiteY4" fmla="*/ 691954 h 3218057"/>
                <a:gd name="connsiteX5" fmla="*/ 3346870 w 3346870"/>
                <a:gd name="connsiteY5" fmla="*/ 0 h 3218057"/>
                <a:gd name="connsiteX0" fmla="*/ 1850218 w 3346870"/>
                <a:gd name="connsiteY0" fmla="*/ 3213292 h 3218057"/>
                <a:gd name="connsiteX1" fmla="*/ 79289 w 3346870"/>
                <a:gd name="connsiteY1" fmla="*/ 2911279 h 3218057"/>
                <a:gd name="connsiteX2" fmla="*/ 650789 w 3346870"/>
                <a:gd name="connsiteY2" fmla="*/ 1863529 h 3218057"/>
                <a:gd name="connsiteX3" fmla="*/ 1803314 w 3346870"/>
                <a:gd name="connsiteY3" fmla="*/ 1520629 h 3218057"/>
                <a:gd name="connsiteX4" fmla="*/ 2327189 w 3346870"/>
                <a:gd name="connsiteY4" fmla="*/ 691954 h 3218057"/>
                <a:gd name="connsiteX5" fmla="*/ 3346870 w 3346870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9472" h="3218057">
                  <a:moveTo>
                    <a:pt x="1862820" y="3213292"/>
                  </a:moveTo>
                  <a:cubicBezTo>
                    <a:pt x="1354820" y="3235517"/>
                    <a:pt x="346280" y="3187352"/>
                    <a:pt x="91891" y="2911279"/>
                  </a:cubicBezTo>
                  <a:cubicBezTo>
                    <a:pt x="-176337" y="2557148"/>
                    <a:pt x="181541" y="2144247"/>
                    <a:pt x="663391" y="1863529"/>
                  </a:cubicBezTo>
                  <a:cubicBezTo>
                    <a:pt x="867609" y="1669077"/>
                    <a:pt x="1568147" y="1689986"/>
                    <a:pt x="1815916" y="1520629"/>
                  </a:cubicBezTo>
                  <a:cubicBezTo>
                    <a:pt x="2173553" y="1291100"/>
                    <a:pt x="2050358" y="987229"/>
                    <a:pt x="2339791" y="691954"/>
                  </a:cubicBezTo>
                  <a:cubicBezTo>
                    <a:pt x="2545835" y="490883"/>
                    <a:pt x="3165825" y="478638"/>
                    <a:pt x="3359472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="" xmlns:a16="http://schemas.microsoft.com/office/drawing/2014/main" id="{15E8BC47-F424-419D-931A-530D75E4155F}"/>
                </a:ext>
              </a:extLst>
            </p:cNvPr>
            <p:cNvSpPr/>
            <p:nvPr/>
          </p:nvSpPr>
          <p:spPr>
            <a:xfrm flipH="1">
              <a:off x="9152526" y="2541730"/>
              <a:ext cx="2707886" cy="2800330"/>
            </a:xfrm>
            <a:custGeom>
              <a:avLst/>
              <a:gdLst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1028700 w 3600450"/>
                <a:gd name="connsiteY2" fmla="*/ 1533525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295525 w 3600450"/>
                <a:gd name="connsiteY3" fmla="*/ 190500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1657350 w 3600450"/>
                <a:gd name="connsiteY3" fmla="*/ 1895475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1543050 w 4505325"/>
                <a:gd name="connsiteY2" fmla="*/ 21145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2495550 w 4505325"/>
                <a:gd name="connsiteY4" fmla="*/ 866775 h 3324225"/>
                <a:gd name="connsiteX5" fmla="*/ 4505325 w 4505325"/>
                <a:gd name="connsiteY5" fmla="*/ 0 h 332422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2028825 w 3971925"/>
                <a:gd name="connsiteY3" fmla="*/ 154305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1724025 w 3971925"/>
                <a:gd name="connsiteY3" fmla="*/ 156210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495550 w 3162300"/>
                <a:gd name="connsiteY4" fmla="*/ 819150 h 3276600"/>
                <a:gd name="connsiteX5" fmla="*/ 3162300 w 3162300"/>
                <a:gd name="connsiteY5" fmla="*/ 0 h 3276600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247900 w 3162300"/>
                <a:gd name="connsiteY4" fmla="*/ 781050 h 3276600"/>
                <a:gd name="connsiteX5" fmla="*/ 3162300 w 3162300"/>
                <a:gd name="connsiteY5" fmla="*/ 0 h 3276600"/>
                <a:gd name="connsiteX0" fmla="*/ 1409700 w 3324225"/>
                <a:gd name="connsiteY0" fmla="*/ 3114675 h 3114675"/>
                <a:gd name="connsiteX1" fmla="*/ 0 w 3324225"/>
                <a:gd name="connsiteY1" fmla="*/ 2838450 h 3114675"/>
                <a:gd name="connsiteX2" fmla="*/ 571500 w 3324225"/>
                <a:gd name="connsiteY2" fmla="*/ 1790700 h 3114675"/>
                <a:gd name="connsiteX3" fmla="*/ 1724025 w 3324225"/>
                <a:gd name="connsiteY3" fmla="*/ 1447800 h 3114675"/>
                <a:gd name="connsiteX4" fmla="*/ 2247900 w 3324225"/>
                <a:gd name="connsiteY4" fmla="*/ 619125 h 3114675"/>
                <a:gd name="connsiteX5" fmla="*/ 3324225 w 3324225"/>
                <a:gd name="connsiteY5" fmla="*/ 0 h 3114675"/>
                <a:gd name="connsiteX0" fmla="*/ 1409700 w 3324225"/>
                <a:gd name="connsiteY0" fmla="*/ 3114675 h 3116337"/>
                <a:gd name="connsiteX1" fmla="*/ 0 w 3324225"/>
                <a:gd name="connsiteY1" fmla="*/ 2838450 h 3116337"/>
                <a:gd name="connsiteX2" fmla="*/ 571500 w 3324225"/>
                <a:gd name="connsiteY2" fmla="*/ 1790700 h 3116337"/>
                <a:gd name="connsiteX3" fmla="*/ 1724025 w 3324225"/>
                <a:gd name="connsiteY3" fmla="*/ 1447800 h 3116337"/>
                <a:gd name="connsiteX4" fmla="*/ 2247900 w 3324225"/>
                <a:gd name="connsiteY4" fmla="*/ 619125 h 3116337"/>
                <a:gd name="connsiteX5" fmla="*/ 3324225 w 3324225"/>
                <a:gd name="connsiteY5" fmla="*/ 0 h 3116337"/>
                <a:gd name="connsiteX0" fmla="*/ 1463442 w 3377967"/>
                <a:gd name="connsiteY0" fmla="*/ 3114675 h 3116337"/>
                <a:gd name="connsiteX1" fmla="*/ 53742 w 3377967"/>
                <a:gd name="connsiteY1" fmla="*/ 2838450 h 3116337"/>
                <a:gd name="connsiteX2" fmla="*/ 625242 w 3377967"/>
                <a:gd name="connsiteY2" fmla="*/ 1790700 h 3116337"/>
                <a:gd name="connsiteX3" fmla="*/ 1777767 w 3377967"/>
                <a:gd name="connsiteY3" fmla="*/ 1447800 h 3116337"/>
                <a:gd name="connsiteX4" fmla="*/ 2301642 w 3377967"/>
                <a:gd name="connsiteY4" fmla="*/ 619125 h 3116337"/>
                <a:gd name="connsiteX5" fmla="*/ 3377967 w 3377967"/>
                <a:gd name="connsiteY5" fmla="*/ 0 h 3116337"/>
                <a:gd name="connsiteX0" fmla="*/ 1463442 w 3377967"/>
                <a:gd name="connsiteY0" fmla="*/ 3114675 h 3118177"/>
                <a:gd name="connsiteX1" fmla="*/ 53742 w 3377967"/>
                <a:gd name="connsiteY1" fmla="*/ 2838450 h 3118177"/>
                <a:gd name="connsiteX2" fmla="*/ 625242 w 3377967"/>
                <a:gd name="connsiteY2" fmla="*/ 1790700 h 3118177"/>
                <a:gd name="connsiteX3" fmla="*/ 1777767 w 3377967"/>
                <a:gd name="connsiteY3" fmla="*/ 1447800 h 3118177"/>
                <a:gd name="connsiteX4" fmla="*/ 2301642 w 3377967"/>
                <a:gd name="connsiteY4" fmla="*/ 619125 h 3118177"/>
                <a:gd name="connsiteX5" fmla="*/ 3377967 w 3377967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652654 w 3567179"/>
                <a:gd name="connsiteY0" fmla="*/ 3114675 h 3115660"/>
                <a:gd name="connsiteX1" fmla="*/ 52454 w 3567179"/>
                <a:gd name="connsiteY1" fmla="*/ 2562225 h 3115660"/>
                <a:gd name="connsiteX2" fmla="*/ 814454 w 3567179"/>
                <a:gd name="connsiteY2" fmla="*/ 1790700 h 3115660"/>
                <a:gd name="connsiteX3" fmla="*/ 1966979 w 3567179"/>
                <a:gd name="connsiteY3" fmla="*/ 1447800 h 3115660"/>
                <a:gd name="connsiteX4" fmla="*/ 2490854 w 3567179"/>
                <a:gd name="connsiteY4" fmla="*/ 619125 h 3115660"/>
                <a:gd name="connsiteX5" fmla="*/ 3567179 w 356717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952249 w 3552449"/>
                <a:gd name="connsiteY3" fmla="*/ 14478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418849 w 3552449"/>
                <a:gd name="connsiteY3" fmla="*/ 11049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418849 w 3552449"/>
                <a:gd name="connsiteY3" fmla="*/ 11049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418849 w 3552449"/>
                <a:gd name="connsiteY3" fmla="*/ 11049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88711 w 3603236"/>
                <a:gd name="connsiteY0" fmla="*/ 3114675 h 3115660"/>
                <a:gd name="connsiteX1" fmla="*/ 88511 w 3603236"/>
                <a:gd name="connsiteY1" fmla="*/ 2562225 h 3115660"/>
                <a:gd name="connsiteX2" fmla="*/ 1174361 w 3603236"/>
                <a:gd name="connsiteY2" fmla="*/ 2028825 h 3115660"/>
                <a:gd name="connsiteX3" fmla="*/ 1469636 w 3603236"/>
                <a:gd name="connsiteY3" fmla="*/ 1104900 h 3115660"/>
                <a:gd name="connsiteX4" fmla="*/ 2526911 w 3603236"/>
                <a:gd name="connsiteY4" fmla="*/ 619125 h 3115660"/>
                <a:gd name="connsiteX5" fmla="*/ 3603236 w 3603236"/>
                <a:gd name="connsiteY5" fmla="*/ 0 h 3115660"/>
                <a:gd name="connsiteX0" fmla="*/ 1688711 w 3603236"/>
                <a:gd name="connsiteY0" fmla="*/ 3114675 h 3115660"/>
                <a:gd name="connsiteX1" fmla="*/ 88511 w 3603236"/>
                <a:gd name="connsiteY1" fmla="*/ 2562225 h 3115660"/>
                <a:gd name="connsiteX2" fmla="*/ 1174361 w 3603236"/>
                <a:gd name="connsiteY2" fmla="*/ 2028825 h 3115660"/>
                <a:gd name="connsiteX3" fmla="*/ 1088636 w 3603236"/>
                <a:gd name="connsiteY3" fmla="*/ 942975 h 3115660"/>
                <a:gd name="connsiteX4" fmla="*/ 2526911 w 3603236"/>
                <a:gd name="connsiteY4" fmla="*/ 619125 h 3115660"/>
                <a:gd name="connsiteX5" fmla="*/ 3603236 w 3603236"/>
                <a:gd name="connsiteY5" fmla="*/ 0 h 3115660"/>
                <a:gd name="connsiteX0" fmla="*/ 1688711 w 3603236"/>
                <a:gd name="connsiteY0" fmla="*/ 3114675 h 3115660"/>
                <a:gd name="connsiteX1" fmla="*/ 88511 w 3603236"/>
                <a:gd name="connsiteY1" fmla="*/ 2562225 h 3115660"/>
                <a:gd name="connsiteX2" fmla="*/ 1174361 w 3603236"/>
                <a:gd name="connsiteY2" fmla="*/ 2028825 h 3115660"/>
                <a:gd name="connsiteX3" fmla="*/ 1088636 w 3603236"/>
                <a:gd name="connsiteY3" fmla="*/ 942975 h 3115660"/>
                <a:gd name="connsiteX4" fmla="*/ 2098286 w 3603236"/>
                <a:gd name="connsiteY4" fmla="*/ 695325 h 3115660"/>
                <a:gd name="connsiteX5" fmla="*/ 3603236 w 3603236"/>
                <a:gd name="connsiteY5" fmla="*/ 0 h 31156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2098286 w 2707886"/>
                <a:gd name="connsiteY4" fmla="*/ 508101 h 2928436"/>
                <a:gd name="connsiteX5" fmla="*/ 2707886 w 2707886"/>
                <a:gd name="connsiteY5" fmla="*/ 0 h 2928436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1879211 w 2707886"/>
                <a:gd name="connsiteY4" fmla="*/ 508101 h 2928436"/>
                <a:gd name="connsiteX5" fmla="*/ 2707886 w 2707886"/>
                <a:gd name="connsiteY5" fmla="*/ 0 h 2928436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1879211 w 2707886"/>
                <a:gd name="connsiteY4" fmla="*/ 508101 h 2928436"/>
                <a:gd name="connsiteX5" fmla="*/ 2707886 w 2707886"/>
                <a:gd name="connsiteY5" fmla="*/ 0 h 2928436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1879211 w 2707886"/>
                <a:gd name="connsiteY4" fmla="*/ 508101 h 2928436"/>
                <a:gd name="connsiteX5" fmla="*/ 2707886 w 2707886"/>
                <a:gd name="connsiteY5" fmla="*/ 0 h 292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7886" h="2928436">
                  <a:moveTo>
                    <a:pt x="1688711" y="2927451"/>
                  </a:moveTo>
                  <a:cubicBezTo>
                    <a:pt x="1180711" y="2949676"/>
                    <a:pt x="272661" y="2590901"/>
                    <a:pt x="88511" y="2375001"/>
                  </a:cubicBezTo>
                  <a:cubicBezTo>
                    <a:pt x="-321064" y="1959076"/>
                    <a:pt x="802886" y="2105126"/>
                    <a:pt x="1174361" y="1841601"/>
                  </a:cubicBezTo>
                  <a:cubicBezTo>
                    <a:pt x="1529961" y="1546326"/>
                    <a:pt x="761611" y="993876"/>
                    <a:pt x="1088636" y="755751"/>
                  </a:cubicBezTo>
                  <a:cubicBezTo>
                    <a:pt x="1291836" y="622401"/>
                    <a:pt x="1504561" y="539060"/>
                    <a:pt x="1879211" y="508101"/>
                  </a:cubicBezTo>
                  <a:cubicBezTo>
                    <a:pt x="2199886" y="466329"/>
                    <a:pt x="2453886" y="549275"/>
                    <a:pt x="2707886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22BDB168-8F7D-4EEC-87C5-D3628DD26A31}"/>
                </a:ext>
              </a:extLst>
            </p:cNvPr>
            <p:cNvGrpSpPr/>
            <p:nvPr/>
          </p:nvGrpSpPr>
          <p:grpSpPr>
            <a:xfrm rot="19591271">
              <a:off x="8580919" y="1689251"/>
              <a:ext cx="614009" cy="1057220"/>
              <a:chOff x="6231659" y="1257727"/>
              <a:chExt cx="1207366" cy="2078880"/>
            </a:xfrm>
          </p:grpSpPr>
          <p:sp>
            <p:nvSpPr>
              <p:cNvPr id="18" name="Chord 17">
                <a:extLst>
                  <a:ext uri="{FF2B5EF4-FFF2-40B4-BE49-F238E27FC236}">
                    <a16:creationId xmlns="" xmlns:a16="http://schemas.microsoft.com/office/drawing/2014/main" id="{0D9D9941-D32E-4BEE-8624-33350DD9CF14}"/>
                  </a:ext>
                </a:extLst>
              </p:cNvPr>
              <p:cNvSpPr/>
              <p:nvPr/>
            </p:nvSpPr>
            <p:spPr>
              <a:xfrm rot="14400000">
                <a:off x="6524625" y="1638300"/>
                <a:ext cx="914400" cy="914400"/>
              </a:xfrm>
              <a:prstGeom prst="chor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9">
                <a:extLst>
                  <a:ext uri="{FF2B5EF4-FFF2-40B4-BE49-F238E27FC236}">
                    <a16:creationId xmlns="" xmlns:a16="http://schemas.microsoft.com/office/drawing/2014/main" id="{FB8EA314-F3C7-4600-8276-641612D0B1B3}"/>
                  </a:ext>
                </a:extLst>
              </p:cNvPr>
              <p:cNvSpPr/>
              <p:nvPr/>
            </p:nvSpPr>
            <p:spPr>
              <a:xfrm rot="1072930">
                <a:off x="6905486" y="2083358"/>
                <a:ext cx="341803" cy="1253249"/>
              </a:xfrm>
              <a:prstGeom prst="roundRect">
                <a:avLst>
                  <a:gd name="adj" fmla="val 299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0">
                <a:extLst>
                  <a:ext uri="{FF2B5EF4-FFF2-40B4-BE49-F238E27FC236}">
                    <a16:creationId xmlns="" xmlns:a16="http://schemas.microsoft.com/office/drawing/2014/main" id="{528DAB57-9CBA-403A-9C51-4A57CF632BCE}"/>
                  </a:ext>
                </a:extLst>
              </p:cNvPr>
              <p:cNvSpPr/>
              <p:nvPr/>
            </p:nvSpPr>
            <p:spPr>
              <a:xfrm rot="2245720">
                <a:off x="6719738" y="1466521"/>
                <a:ext cx="9144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11">
                <a:extLst>
                  <a:ext uri="{FF2B5EF4-FFF2-40B4-BE49-F238E27FC236}">
                    <a16:creationId xmlns="" xmlns:a16="http://schemas.microsoft.com/office/drawing/2014/main" id="{50AEBE70-42D2-4F3F-85D8-360259502801}"/>
                  </a:ext>
                </a:extLst>
              </p:cNvPr>
              <p:cNvSpPr/>
              <p:nvPr/>
            </p:nvSpPr>
            <p:spPr>
              <a:xfrm rot="18420000">
                <a:off x="6037697" y="1451689"/>
                <a:ext cx="892749" cy="504825"/>
              </a:xfrm>
              <a:custGeom>
                <a:avLst/>
                <a:gdLst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14" fmla="*/ 211695 w 890175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2750"/>
                  <a:gd name="connsiteY0" fmla="*/ 0 h 504825"/>
                  <a:gd name="connsiteX1" fmla="*/ 678580 w 892750"/>
                  <a:gd name="connsiteY1" fmla="*/ 0 h 504825"/>
                  <a:gd name="connsiteX2" fmla="*/ 743708 w 892750"/>
                  <a:gd name="connsiteY2" fmla="*/ 13149 h 504825"/>
                  <a:gd name="connsiteX3" fmla="*/ 832756 w 892750"/>
                  <a:gd name="connsiteY3" fmla="*/ 102198 h 504825"/>
                  <a:gd name="connsiteX4" fmla="*/ 845905 w 892750"/>
                  <a:gd name="connsiteY4" fmla="*/ 167325 h 504825"/>
                  <a:gd name="connsiteX5" fmla="*/ 845905 w 892750"/>
                  <a:gd name="connsiteY5" fmla="*/ 155726 h 504825"/>
                  <a:gd name="connsiteX6" fmla="*/ 890854 w 892750"/>
                  <a:gd name="connsiteY6" fmla="*/ 430285 h 504825"/>
                  <a:gd name="connsiteX7" fmla="*/ 816313 w 892750"/>
                  <a:gd name="connsiteY7" fmla="*/ 504825 h 504825"/>
                  <a:gd name="connsiteX8" fmla="*/ 74114 w 892750"/>
                  <a:gd name="connsiteY8" fmla="*/ 504825 h 504825"/>
                  <a:gd name="connsiteX9" fmla="*/ 679 w 892750"/>
                  <a:gd name="connsiteY9" fmla="*/ 431389 h 504825"/>
                  <a:gd name="connsiteX10" fmla="*/ 45049 w 892750"/>
                  <a:gd name="connsiteY10" fmla="*/ 160357 h 504825"/>
                  <a:gd name="connsiteX11" fmla="*/ 45049 w 892750"/>
                  <a:gd name="connsiteY11" fmla="*/ 167325 h 504825"/>
                  <a:gd name="connsiteX12" fmla="*/ 58198 w 892750"/>
                  <a:gd name="connsiteY12" fmla="*/ 102197 h 504825"/>
                  <a:gd name="connsiteX13" fmla="*/ 147247 w 892750"/>
                  <a:gd name="connsiteY13" fmla="*/ 13149 h 504825"/>
                  <a:gd name="connsiteX14" fmla="*/ 212374 w 892750"/>
                  <a:gd name="connsiteY14" fmla="*/ 0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2750" h="504825">
                    <a:moveTo>
                      <a:pt x="212374" y="0"/>
                    </a:moveTo>
                    <a:lnTo>
                      <a:pt x="678580" y="0"/>
                    </a:lnTo>
                    <a:lnTo>
                      <a:pt x="743708" y="13149"/>
                    </a:lnTo>
                    <a:cubicBezTo>
                      <a:pt x="783746" y="30084"/>
                      <a:pt x="815821" y="62159"/>
                      <a:pt x="832756" y="102198"/>
                    </a:cubicBezTo>
                    <a:lnTo>
                      <a:pt x="845905" y="167325"/>
                    </a:lnTo>
                    <a:lnTo>
                      <a:pt x="845905" y="155726"/>
                    </a:lnTo>
                    <a:lnTo>
                      <a:pt x="890854" y="430285"/>
                    </a:lnTo>
                    <a:cubicBezTo>
                      <a:pt x="902688" y="468233"/>
                      <a:pt x="856881" y="503559"/>
                      <a:pt x="816313" y="504825"/>
                    </a:cubicBezTo>
                    <a:lnTo>
                      <a:pt x="74114" y="504825"/>
                    </a:lnTo>
                    <a:cubicBezTo>
                      <a:pt x="41776" y="501307"/>
                      <a:pt x="-6283" y="461108"/>
                      <a:pt x="679" y="431389"/>
                    </a:cubicBezTo>
                    <a:lnTo>
                      <a:pt x="45049" y="160357"/>
                    </a:lnTo>
                    <a:lnTo>
                      <a:pt x="45049" y="167325"/>
                    </a:lnTo>
                    <a:lnTo>
                      <a:pt x="58198" y="102197"/>
                    </a:lnTo>
                    <a:cubicBezTo>
                      <a:pt x="75133" y="62159"/>
                      <a:pt x="107208" y="30084"/>
                      <a:pt x="147247" y="13149"/>
                    </a:cubicBezTo>
                    <a:lnTo>
                      <a:pt x="212374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7F653A9D-B34D-41EF-B30D-FF2F8ABC0AA0}"/>
                </a:ext>
              </a:extLst>
            </p:cNvPr>
            <p:cNvGrpSpPr/>
            <p:nvPr/>
          </p:nvGrpSpPr>
          <p:grpSpPr>
            <a:xfrm rot="1441980" flipH="1">
              <a:off x="3147761" y="1231402"/>
              <a:ext cx="611355" cy="1063441"/>
              <a:chOff x="6236878" y="1245493"/>
              <a:chExt cx="1202147" cy="2091114"/>
            </a:xfrm>
          </p:grpSpPr>
          <p:sp>
            <p:nvSpPr>
              <p:cNvPr id="14" name="Chord 13">
                <a:extLst>
                  <a:ext uri="{FF2B5EF4-FFF2-40B4-BE49-F238E27FC236}">
                    <a16:creationId xmlns="" xmlns:a16="http://schemas.microsoft.com/office/drawing/2014/main" id="{2A04619A-2C24-4348-BAE8-8A2DAE689CEB}"/>
                  </a:ext>
                </a:extLst>
              </p:cNvPr>
              <p:cNvSpPr/>
              <p:nvPr/>
            </p:nvSpPr>
            <p:spPr>
              <a:xfrm rot="14400000">
                <a:off x="6524625" y="1638300"/>
                <a:ext cx="914400" cy="914400"/>
              </a:xfrm>
              <a:prstGeom prst="chor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E8B555B0-A458-4D2F-96F1-E99C78C622E3}"/>
                  </a:ext>
                </a:extLst>
              </p:cNvPr>
              <p:cNvSpPr/>
              <p:nvPr/>
            </p:nvSpPr>
            <p:spPr>
              <a:xfrm rot="1072930">
                <a:off x="6905486" y="2083358"/>
                <a:ext cx="341803" cy="1253249"/>
              </a:xfrm>
              <a:prstGeom prst="roundRect">
                <a:avLst>
                  <a:gd name="adj" fmla="val 299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F923E256-370D-4127-8F7A-DC05C28CF8D9}"/>
                  </a:ext>
                </a:extLst>
              </p:cNvPr>
              <p:cNvSpPr/>
              <p:nvPr/>
            </p:nvSpPr>
            <p:spPr>
              <a:xfrm rot="2245720">
                <a:off x="6719738" y="1466521"/>
                <a:ext cx="9144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EB049606-1330-4277-9459-AA9122743C47}"/>
                  </a:ext>
                </a:extLst>
              </p:cNvPr>
              <p:cNvSpPr/>
              <p:nvPr/>
            </p:nvSpPr>
            <p:spPr>
              <a:xfrm rot="18420000">
                <a:off x="6042916" y="1439455"/>
                <a:ext cx="892749" cy="504825"/>
              </a:xfrm>
              <a:custGeom>
                <a:avLst/>
                <a:gdLst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14" fmla="*/ 211695 w 890175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2750"/>
                  <a:gd name="connsiteY0" fmla="*/ 0 h 504825"/>
                  <a:gd name="connsiteX1" fmla="*/ 678580 w 892750"/>
                  <a:gd name="connsiteY1" fmla="*/ 0 h 504825"/>
                  <a:gd name="connsiteX2" fmla="*/ 743708 w 892750"/>
                  <a:gd name="connsiteY2" fmla="*/ 13149 h 504825"/>
                  <a:gd name="connsiteX3" fmla="*/ 832756 w 892750"/>
                  <a:gd name="connsiteY3" fmla="*/ 102198 h 504825"/>
                  <a:gd name="connsiteX4" fmla="*/ 845905 w 892750"/>
                  <a:gd name="connsiteY4" fmla="*/ 167325 h 504825"/>
                  <a:gd name="connsiteX5" fmla="*/ 845905 w 892750"/>
                  <a:gd name="connsiteY5" fmla="*/ 155726 h 504825"/>
                  <a:gd name="connsiteX6" fmla="*/ 890854 w 892750"/>
                  <a:gd name="connsiteY6" fmla="*/ 430285 h 504825"/>
                  <a:gd name="connsiteX7" fmla="*/ 816313 w 892750"/>
                  <a:gd name="connsiteY7" fmla="*/ 504825 h 504825"/>
                  <a:gd name="connsiteX8" fmla="*/ 74114 w 892750"/>
                  <a:gd name="connsiteY8" fmla="*/ 504825 h 504825"/>
                  <a:gd name="connsiteX9" fmla="*/ 679 w 892750"/>
                  <a:gd name="connsiteY9" fmla="*/ 431389 h 504825"/>
                  <a:gd name="connsiteX10" fmla="*/ 45049 w 892750"/>
                  <a:gd name="connsiteY10" fmla="*/ 160357 h 504825"/>
                  <a:gd name="connsiteX11" fmla="*/ 45049 w 892750"/>
                  <a:gd name="connsiteY11" fmla="*/ 167325 h 504825"/>
                  <a:gd name="connsiteX12" fmla="*/ 58198 w 892750"/>
                  <a:gd name="connsiteY12" fmla="*/ 102197 h 504825"/>
                  <a:gd name="connsiteX13" fmla="*/ 147247 w 892750"/>
                  <a:gd name="connsiteY13" fmla="*/ 13149 h 504825"/>
                  <a:gd name="connsiteX14" fmla="*/ 212374 w 892750"/>
                  <a:gd name="connsiteY14" fmla="*/ 0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2750" h="504825">
                    <a:moveTo>
                      <a:pt x="212374" y="0"/>
                    </a:moveTo>
                    <a:lnTo>
                      <a:pt x="678580" y="0"/>
                    </a:lnTo>
                    <a:lnTo>
                      <a:pt x="743708" y="13149"/>
                    </a:lnTo>
                    <a:cubicBezTo>
                      <a:pt x="783746" y="30084"/>
                      <a:pt x="815821" y="62159"/>
                      <a:pt x="832756" y="102198"/>
                    </a:cubicBezTo>
                    <a:lnTo>
                      <a:pt x="845905" y="167325"/>
                    </a:lnTo>
                    <a:lnTo>
                      <a:pt x="845905" y="155726"/>
                    </a:lnTo>
                    <a:lnTo>
                      <a:pt x="890854" y="430285"/>
                    </a:lnTo>
                    <a:cubicBezTo>
                      <a:pt x="902688" y="468233"/>
                      <a:pt x="856881" y="503559"/>
                      <a:pt x="816313" y="504825"/>
                    </a:cubicBezTo>
                    <a:lnTo>
                      <a:pt x="74114" y="504825"/>
                    </a:lnTo>
                    <a:cubicBezTo>
                      <a:pt x="41776" y="501307"/>
                      <a:pt x="-6283" y="461108"/>
                      <a:pt x="679" y="431389"/>
                    </a:cubicBezTo>
                    <a:lnTo>
                      <a:pt x="45049" y="160357"/>
                    </a:lnTo>
                    <a:lnTo>
                      <a:pt x="45049" y="167325"/>
                    </a:lnTo>
                    <a:lnTo>
                      <a:pt x="58198" y="102197"/>
                    </a:lnTo>
                    <a:cubicBezTo>
                      <a:pt x="75133" y="62159"/>
                      <a:pt x="107208" y="30084"/>
                      <a:pt x="147247" y="13149"/>
                    </a:cubicBezTo>
                    <a:lnTo>
                      <a:pt x="212374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204958" y="598040"/>
            <a:ext cx="1219199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 err="1" smtClean="0">
                <a:latin typeface="Bahnschrift Light Condensed" panose="020B0502040204020203" pitchFamily="34" charset="0"/>
                <a:cs typeface="Arial" pitchFamily="34" charset="0"/>
              </a:rPr>
              <a:t>Praktek</a:t>
            </a:r>
            <a:r>
              <a:rPr lang="en-US" altLang="ko-KR" sz="3600" dirty="0" smtClean="0">
                <a:latin typeface="Bahnschrift Light Condensed" panose="020B0502040204020203" pitchFamily="34" charset="0"/>
                <a:cs typeface="Arial" pitchFamily="34" charset="0"/>
              </a:rPr>
              <a:t> </a:t>
            </a:r>
            <a:r>
              <a:rPr lang="en-US" altLang="ko-KR" sz="3600" dirty="0" err="1" smtClean="0">
                <a:latin typeface="Bahnschrift Light Condensed" panose="020B0502040204020203" pitchFamily="34" charset="0"/>
                <a:cs typeface="Arial" pitchFamily="34" charset="0"/>
              </a:rPr>
              <a:t>Srikandi</a:t>
            </a:r>
            <a:endParaRPr lang="en-US" altLang="ko-KR" sz="3600" dirty="0" smtClean="0">
              <a:latin typeface="Bahnschrift Light Condensed" panose="020B0502040204020203" pitchFamily="34" charset="0"/>
              <a:cs typeface="Arial" pitchFamily="34" charset="0"/>
            </a:endParaRPr>
          </a:p>
          <a:p>
            <a:pPr algn="ctr"/>
            <a:r>
              <a:rPr lang="en-US" altLang="ko-KR" sz="3600" dirty="0" smtClean="0">
                <a:latin typeface="Bahnschrift Light Condensed" panose="020B0502040204020203" pitchFamily="34" charset="0"/>
                <a:cs typeface="Arial" pitchFamily="34" charset="0"/>
              </a:rPr>
              <a:t>https</a:t>
            </a:r>
            <a:r>
              <a:rPr lang="en-US" altLang="ko-KR" sz="3600" dirty="0">
                <a:latin typeface="Bahnschrift Light Condensed" panose="020B0502040204020203" pitchFamily="34" charset="0"/>
                <a:cs typeface="Arial" pitchFamily="34" charset="0"/>
              </a:rPr>
              <a:t>://kearsipan.layanan.go.id/</a:t>
            </a:r>
            <a:endParaRPr lang="ko-KR" altLang="en-US" sz="3600" dirty="0">
              <a:latin typeface="Bahnschrift Light Condensed" panose="020B0502040204020203" pitchFamily="34" charset="0"/>
              <a:cs typeface="Arial" pitchFamily="34" charset="0"/>
            </a:endParaRPr>
          </a:p>
        </p:txBody>
      </p:sp>
      <p:pic>
        <p:nvPicPr>
          <p:cNvPr id="25" name="Picture 2" descr="C:\Users\user\Desktop\Uji Kompetensi\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37" y="1798369"/>
            <a:ext cx="3790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5492"/>
          <a:stretch>
            <a:fillRect/>
          </a:stretch>
        </p:blipFill>
        <p:spPr>
          <a:xfrm>
            <a:off x="1" y="-43479"/>
            <a:ext cx="6182436" cy="6858000"/>
          </a:xfrm>
        </p:spPr>
      </p:pic>
      <p:pic>
        <p:nvPicPr>
          <p:cNvPr id="6147" name="Picture 3" descr="D:\cip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726" y="1486950"/>
            <a:ext cx="1235896" cy="16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88">
            <a:extLst>
              <a:ext uri="{FF2B5EF4-FFF2-40B4-BE49-F238E27FC236}">
                <a16:creationId xmlns="" xmlns:a16="http://schemas.microsoft.com/office/drawing/2014/main" id="{50D72230-2FCE-41EE-AE35-8C2F0A674B96}"/>
              </a:ext>
            </a:extLst>
          </p:cNvPr>
          <p:cNvGrpSpPr/>
          <p:nvPr/>
        </p:nvGrpSpPr>
        <p:grpSpPr>
          <a:xfrm>
            <a:off x="8260943" y="429416"/>
            <a:ext cx="3647350" cy="2443764"/>
            <a:chOff x="2241333" y="2017415"/>
            <a:chExt cx="4653973" cy="3822630"/>
          </a:xfrm>
        </p:grpSpPr>
        <p:sp>
          <p:nvSpPr>
            <p:cNvPr id="7" name="Teardrop 3">
              <a:extLst>
                <a:ext uri="{FF2B5EF4-FFF2-40B4-BE49-F238E27FC236}">
                  <a16:creationId xmlns="" xmlns:a16="http://schemas.microsoft.com/office/drawing/2014/main" id="{42DC62E2-FEEF-4610-929D-06D51623BF56}"/>
                </a:ext>
              </a:extLst>
            </p:cNvPr>
            <p:cNvSpPr/>
            <p:nvPr/>
          </p:nvSpPr>
          <p:spPr>
            <a:xfrm rot="20980906">
              <a:off x="4835322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Teardrop 3">
              <a:extLst>
                <a:ext uri="{FF2B5EF4-FFF2-40B4-BE49-F238E27FC236}">
                  <a16:creationId xmlns="" xmlns:a16="http://schemas.microsoft.com/office/drawing/2014/main" id="{AE9F4353-1708-4498-8119-BC2F63FDADC8}"/>
                </a:ext>
              </a:extLst>
            </p:cNvPr>
            <p:cNvSpPr/>
            <p:nvPr/>
          </p:nvSpPr>
          <p:spPr>
            <a:xfrm rot="2236334">
              <a:off x="5707174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Teardrop 3">
              <a:extLst>
                <a:ext uri="{FF2B5EF4-FFF2-40B4-BE49-F238E27FC236}">
                  <a16:creationId xmlns="" xmlns:a16="http://schemas.microsoft.com/office/drawing/2014/main" id="{29F9354E-C08A-413C-BE5D-EBA9E19622B7}"/>
                </a:ext>
              </a:extLst>
            </p:cNvPr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Teardrop 3">
              <a:extLst>
                <a:ext uri="{FF2B5EF4-FFF2-40B4-BE49-F238E27FC236}">
                  <a16:creationId xmlns="" xmlns:a16="http://schemas.microsoft.com/office/drawing/2014/main" id="{BA6EFC35-4606-47F7-9740-0F9C0A38A925}"/>
                </a:ext>
              </a:extLst>
            </p:cNvPr>
            <p:cNvSpPr/>
            <p:nvPr/>
          </p:nvSpPr>
          <p:spPr>
            <a:xfrm rot="619094" flipH="1">
              <a:off x="3113185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1" name="Teardrop 3">
              <a:extLst>
                <a:ext uri="{FF2B5EF4-FFF2-40B4-BE49-F238E27FC236}">
                  <a16:creationId xmlns="" xmlns:a16="http://schemas.microsoft.com/office/drawing/2014/main" id="{AE6C1224-8E24-4995-AF96-3F2C797E8C76}"/>
                </a:ext>
              </a:extLst>
            </p:cNvPr>
            <p:cNvSpPr/>
            <p:nvPr/>
          </p:nvSpPr>
          <p:spPr>
            <a:xfrm rot="19363666" flipH="1">
              <a:off x="2241333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Teardrop 3">
              <a:extLst>
                <a:ext uri="{FF2B5EF4-FFF2-40B4-BE49-F238E27FC236}">
                  <a16:creationId xmlns="" xmlns:a16="http://schemas.microsoft.com/office/drawing/2014/main" id="{EB1359E1-41A7-4F66-B22F-A0F72C44A319}"/>
                </a:ext>
              </a:extLst>
            </p:cNvPr>
            <p:cNvSpPr/>
            <p:nvPr/>
          </p:nvSpPr>
          <p:spPr>
            <a:xfrm rot="17100000" flipH="1">
              <a:off x="2453548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7620108" y="2951868"/>
            <a:ext cx="7563390" cy="367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latin typeface="Trebuchet MS" pitchFamily="34" charset="0"/>
            </a:endParaRPr>
          </a:p>
          <a:p>
            <a:r>
              <a:rPr lang="en-US" altLang="en-US" sz="1400" b="1" dirty="0" err="1">
                <a:solidFill>
                  <a:schemeClr val="bg1"/>
                </a:solidFill>
                <a:latin typeface="Century Gothic" pitchFamily="34" charset="0"/>
              </a:rPr>
              <a:t>Dwi</a:t>
            </a:r>
            <a:r>
              <a:rPr lang="en-US" altLang="en-US" sz="1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H </a:t>
            </a:r>
            <a:r>
              <a:rPr lang="en-US" altLang="en-US" sz="1400" b="1" dirty="0" err="1">
                <a:solidFill>
                  <a:schemeClr val="bg1"/>
                </a:solidFill>
                <a:latin typeface="Century Gothic" pitchFamily="34" charset="0"/>
              </a:rPr>
              <a:t>Cipto</a:t>
            </a:r>
            <a:r>
              <a:rPr lang="en-US" altLang="en-US" sz="1400" b="1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altLang="en-US" sz="1400" b="1" dirty="0" err="1">
                <a:solidFill>
                  <a:schemeClr val="bg1"/>
                </a:solidFill>
                <a:latin typeface="Century Gothic" pitchFamily="34" charset="0"/>
              </a:rPr>
              <a:t>S.Sos</a:t>
            </a:r>
            <a:endParaRPr lang="en-US" altLang="en-US" sz="14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altLang="en-US" sz="1400" b="1" dirty="0" err="1" smtClean="0">
                <a:solidFill>
                  <a:schemeClr val="bg1"/>
                </a:solidFill>
                <a:latin typeface="Century Gothic" pitchFamily="34" charset="0"/>
              </a:rPr>
              <a:t>Arsiparis</a:t>
            </a:r>
            <a:r>
              <a:rPr lang="en-US" alt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en-US" sz="1400" b="1" dirty="0" err="1" smtClean="0">
                <a:solidFill>
                  <a:schemeClr val="bg1"/>
                </a:solidFill>
                <a:latin typeface="Century Gothic" pitchFamily="34" charset="0"/>
              </a:rPr>
              <a:t>Madya</a:t>
            </a:r>
            <a:r>
              <a:rPr lang="en-US" alt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 – </a:t>
            </a:r>
            <a:r>
              <a:rPr lang="en-US" altLang="en-US" sz="1400" b="1" dirty="0" err="1" smtClean="0">
                <a:solidFill>
                  <a:schemeClr val="bg1"/>
                </a:solidFill>
                <a:latin typeface="Century Gothic" pitchFamily="34" charset="0"/>
              </a:rPr>
              <a:t>Arsip</a:t>
            </a:r>
            <a:r>
              <a:rPr lang="en-US" alt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 Nasional RI</a:t>
            </a:r>
          </a:p>
          <a:p>
            <a:r>
              <a:rPr lang="en-US" alt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Pembina / IV a</a:t>
            </a:r>
          </a:p>
          <a:p>
            <a:r>
              <a:rPr lang="en-US" alt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Yogyakarta, 30 </a:t>
            </a:r>
            <a:r>
              <a:rPr lang="en-US" altLang="en-US" sz="1400" b="1" dirty="0" err="1" smtClean="0">
                <a:solidFill>
                  <a:schemeClr val="bg1"/>
                </a:solidFill>
                <a:latin typeface="Century Gothic" pitchFamily="34" charset="0"/>
              </a:rPr>
              <a:t>Juli</a:t>
            </a:r>
            <a:r>
              <a:rPr lang="en-US" alt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 1978</a:t>
            </a:r>
          </a:p>
          <a:p>
            <a:r>
              <a:rPr lang="en-US" alt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2003    CPNS       </a:t>
            </a:r>
          </a:p>
          <a:p>
            <a:r>
              <a:rPr lang="en-US" alt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2015 – </a:t>
            </a:r>
            <a:r>
              <a:rPr lang="en-US" altLang="en-US" sz="1400" b="1" dirty="0" err="1" smtClean="0">
                <a:solidFill>
                  <a:schemeClr val="bg1"/>
                </a:solidFill>
                <a:latin typeface="Century Gothic" pitchFamily="34" charset="0"/>
              </a:rPr>
              <a:t>Sekarang</a:t>
            </a:r>
            <a:r>
              <a:rPr lang="en-US" alt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,  </a:t>
            </a:r>
            <a:r>
              <a:rPr lang="en-US" altLang="en-US" sz="1400" b="1" dirty="0" err="1" smtClean="0">
                <a:solidFill>
                  <a:schemeClr val="bg1"/>
                </a:solidFill>
                <a:latin typeface="Century Gothic" pitchFamily="34" charset="0"/>
              </a:rPr>
              <a:t>Kedeputian</a:t>
            </a:r>
            <a:r>
              <a:rPr lang="en-US" alt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en-US" sz="1400" b="1" dirty="0" err="1" smtClean="0">
                <a:solidFill>
                  <a:schemeClr val="bg1"/>
                </a:solidFill>
                <a:latin typeface="Century Gothic" pitchFamily="34" charset="0"/>
              </a:rPr>
              <a:t>Pembinaan</a:t>
            </a:r>
            <a:r>
              <a:rPr lang="en-US" alt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en-US" sz="1400" b="1" dirty="0" err="1" smtClean="0">
                <a:solidFill>
                  <a:schemeClr val="bg1"/>
                </a:solidFill>
                <a:latin typeface="Century Gothic" pitchFamily="34" charset="0"/>
              </a:rPr>
              <a:t>Kearsipan</a:t>
            </a:r>
            <a:endParaRPr lang="en-US" altLang="en-US" sz="1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altLang="en-US" sz="1400" b="1" dirty="0" err="1">
                <a:solidFill>
                  <a:schemeClr val="bg1"/>
                </a:solidFill>
                <a:latin typeface="Century Gothic" pitchFamily="34" charset="0"/>
              </a:rPr>
              <a:t>Direktorat</a:t>
            </a:r>
            <a:r>
              <a:rPr lang="en-US" altLang="en-US" sz="1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Century Gothic" pitchFamily="34" charset="0"/>
              </a:rPr>
              <a:t>Kearsipan</a:t>
            </a:r>
            <a:r>
              <a:rPr lang="en-US" altLang="en-US" sz="1400" b="1" dirty="0">
                <a:solidFill>
                  <a:schemeClr val="bg1"/>
                </a:solidFill>
                <a:latin typeface="Century Gothic" pitchFamily="34" charset="0"/>
              </a:rPr>
              <a:t> Daerah II</a:t>
            </a:r>
          </a:p>
          <a:p>
            <a:r>
              <a:rPr lang="en-US" altLang="en-US" sz="1400" b="1" dirty="0">
                <a:solidFill>
                  <a:schemeClr val="bg1"/>
                </a:solidFill>
                <a:latin typeface="Century Gothic" pitchFamily="34" charset="0"/>
              </a:rPr>
              <a:t>(DKI Jakarta, </a:t>
            </a:r>
            <a:r>
              <a:rPr lang="en-US" altLang="en-US" sz="1400" b="1" dirty="0" err="1">
                <a:solidFill>
                  <a:schemeClr val="bg1"/>
                </a:solidFill>
                <a:latin typeface="Century Gothic" pitchFamily="34" charset="0"/>
              </a:rPr>
              <a:t>Banten</a:t>
            </a:r>
            <a:r>
              <a:rPr lang="en-US" altLang="en-US" sz="1400" b="1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altLang="en-US" sz="1400" b="1" dirty="0" err="1">
                <a:solidFill>
                  <a:schemeClr val="bg1"/>
                </a:solidFill>
                <a:latin typeface="Century Gothic" pitchFamily="34" charset="0"/>
              </a:rPr>
              <a:t>Jateng</a:t>
            </a:r>
            <a:r>
              <a:rPr lang="en-US" altLang="en-US" sz="1400" b="1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altLang="en-US" sz="1400" b="1" dirty="0" err="1">
                <a:solidFill>
                  <a:schemeClr val="bg1"/>
                </a:solidFill>
                <a:latin typeface="Century Gothic" pitchFamily="34" charset="0"/>
              </a:rPr>
              <a:t>Jatim</a:t>
            </a:r>
            <a:r>
              <a:rPr lang="en-US" altLang="en-US" sz="1400" b="1" dirty="0">
                <a:solidFill>
                  <a:schemeClr val="bg1"/>
                </a:solidFill>
                <a:latin typeface="Century Gothic" pitchFamily="34" charset="0"/>
              </a:rPr>
              <a:t>, DIY)</a:t>
            </a:r>
          </a:p>
          <a:p>
            <a:endParaRPr lang="en-US" altLang="en-US" sz="1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alt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                                </a:t>
            </a:r>
            <a:r>
              <a:rPr lang="en-US" altLang="en-US" sz="1400" b="1" dirty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en-US" alt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email : dwi.cipto@anri.go.id</a:t>
            </a:r>
          </a:p>
          <a:p>
            <a:endParaRPr lang="en-US" altLang="en-US" sz="1400" b="1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" name="Picture 2" descr="D:\logo anr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-153722"/>
            <a:ext cx="980199" cy="13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ject 5"/>
          <p:cNvSpPr txBox="1">
            <a:spLocks noChangeArrowheads="1"/>
          </p:cNvSpPr>
          <p:nvPr/>
        </p:nvSpPr>
        <p:spPr bwMode="auto">
          <a:xfrm>
            <a:off x="3860801" y="852098"/>
            <a:ext cx="44078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600" b="1" dirty="0" err="1">
                <a:latin typeface="Trebuchet MS" pitchFamily="34" charset="0"/>
              </a:rPr>
              <a:t>Arsip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latin typeface="Trebuchet MS" pitchFamily="34" charset="0"/>
              </a:rPr>
              <a:t>Nasional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latin typeface="Trebuchet MS" pitchFamily="34" charset="0"/>
              </a:rPr>
              <a:t>Republik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latin typeface="Trebuchet MS" pitchFamily="34" charset="0"/>
              </a:rPr>
              <a:t>Indonesia</a:t>
            </a:r>
            <a:endParaRPr lang="en-US" altLang="en-US" sz="1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New Pictur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" y="190500"/>
            <a:ext cx="11612321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New Picture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47638"/>
            <a:ext cx="8466137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59" y="5802051"/>
            <a:ext cx="20002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Uji Kompetensi\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14" y="4466809"/>
            <a:ext cx="3129184" cy="23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6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668693"/>
            <a:ext cx="11573197" cy="724247"/>
          </a:xfrm>
        </p:spPr>
        <p:txBody>
          <a:bodyPr/>
          <a:lstStyle/>
          <a:p>
            <a:r>
              <a:rPr lang="en-US" sz="4000" dirty="0" err="1" smtClean="0"/>
              <a:t>Prasyarat</a:t>
            </a:r>
            <a:r>
              <a:rPr lang="en-US" sz="4000" dirty="0" smtClean="0"/>
              <a:t> </a:t>
            </a:r>
            <a:r>
              <a:rPr lang="en-US" sz="4000" dirty="0" err="1" smtClean="0"/>
              <a:t>Implementasi</a:t>
            </a:r>
            <a:r>
              <a:rPr lang="en-US" sz="4000" dirty="0" smtClean="0"/>
              <a:t> SRIKANDI</a:t>
            </a:r>
            <a:endParaRPr lang="en-US" sz="4000" dirty="0"/>
          </a:p>
        </p:txBody>
      </p:sp>
      <p:sp>
        <p:nvSpPr>
          <p:cNvPr id="4" name="자유형: 도형 41">
            <a:extLst>
              <a:ext uri="{FF2B5EF4-FFF2-40B4-BE49-F238E27FC236}">
                <a16:creationId xmlns="" xmlns:a16="http://schemas.microsoft.com/office/drawing/2014/main" id="{5A5436A6-F749-4DDC-AA8D-85827AAA93AF}"/>
              </a:ext>
            </a:extLst>
          </p:cNvPr>
          <p:cNvSpPr/>
          <p:nvPr/>
        </p:nvSpPr>
        <p:spPr>
          <a:xfrm>
            <a:off x="5130961" y="1517418"/>
            <a:ext cx="5430740" cy="715143"/>
          </a:xfrm>
          <a:custGeom>
            <a:avLst/>
            <a:gdLst>
              <a:gd name="connsiteX0" fmla="*/ 4728955 w 5952955"/>
              <a:gd name="connsiteY0" fmla="*/ 0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4728955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285146 w 5952955"/>
              <a:gd name="connsiteY4" fmla="*/ 874800 h 874800"/>
              <a:gd name="connsiteX5" fmla="*/ 232487 w 5952955"/>
              <a:gd name="connsiteY5" fmla="*/ 820467 h 874800"/>
              <a:gd name="connsiteX6" fmla="*/ 181711 w 5952955"/>
              <a:gd name="connsiteY6" fmla="*/ 759805 h 874800"/>
              <a:gd name="connsiteX7" fmla="*/ 133607 w 5952955"/>
              <a:gd name="connsiteY7" fmla="*/ 700521 h 874800"/>
              <a:gd name="connsiteX8" fmla="*/ 89512 w 5952955"/>
              <a:gd name="connsiteY8" fmla="*/ 632965 h 874800"/>
              <a:gd name="connsiteX9" fmla="*/ 53434 w 5952955"/>
              <a:gd name="connsiteY9" fmla="*/ 559895 h 874800"/>
              <a:gd name="connsiteX10" fmla="*/ 33391 w 5952955"/>
              <a:gd name="connsiteY10" fmla="*/ 499232 h 874800"/>
              <a:gd name="connsiteX11" fmla="*/ 26710 w 5952955"/>
              <a:gd name="connsiteY11" fmla="*/ 439949 h 874800"/>
              <a:gd name="connsiteX12" fmla="*/ 26710 w 5952955"/>
              <a:gd name="connsiteY12" fmla="*/ 376529 h 874800"/>
              <a:gd name="connsiteX13" fmla="*/ 28046 w 5952955"/>
              <a:gd name="connsiteY13" fmla="*/ 308973 h 874800"/>
              <a:gd name="connsiteX14" fmla="*/ 30718 w 5952955"/>
              <a:gd name="connsiteY14" fmla="*/ 241417 h 874800"/>
              <a:gd name="connsiteX15" fmla="*/ 28046 w 5952955"/>
              <a:gd name="connsiteY15" fmla="*/ 168346 h 874800"/>
              <a:gd name="connsiteX16" fmla="*/ 21365 w 5952955"/>
              <a:gd name="connsiteY16" fmla="*/ 91140 h 874800"/>
              <a:gd name="connsiteX17" fmla="*/ 0 w 5952955"/>
              <a:gd name="connsiteY17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285146 w 5952955"/>
              <a:gd name="connsiteY3" fmla="*/ 874800 h 874800"/>
              <a:gd name="connsiteX4" fmla="*/ 232487 w 5952955"/>
              <a:gd name="connsiteY4" fmla="*/ 820467 h 874800"/>
              <a:gd name="connsiteX5" fmla="*/ 181711 w 5952955"/>
              <a:gd name="connsiteY5" fmla="*/ 759805 h 874800"/>
              <a:gd name="connsiteX6" fmla="*/ 133607 w 5952955"/>
              <a:gd name="connsiteY6" fmla="*/ 700521 h 874800"/>
              <a:gd name="connsiteX7" fmla="*/ 89512 w 5952955"/>
              <a:gd name="connsiteY7" fmla="*/ 632965 h 874800"/>
              <a:gd name="connsiteX8" fmla="*/ 53434 w 5952955"/>
              <a:gd name="connsiteY8" fmla="*/ 559895 h 874800"/>
              <a:gd name="connsiteX9" fmla="*/ 33391 w 5952955"/>
              <a:gd name="connsiteY9" fmla="*/ 499232 h 874800"/>
              <a:gd name="connsiteX10" fmla="*/ 26710 w 5952955"/>
              <a:gd name="connsiteY10" fmla="*/ 439949 h 874800"/>
              <a:gd name="connsiteX11" fmla="*/ 26710 w 5952955"/>
              <a:gd name="connsiteY11" fmla="*/ 376529 h 874800"/>
              <a:gd name="connsiteX12" fmla="*/ 28046 w 5952955"/>
              <a:gd name="connsiteY12" fmla="*/ 308973 h 874800"/>
              <a:gd name="connsiteX13" fmla="*/ 30718 w 5952955"/>
              <a:gd name="connsiteY13" fmla="*/ 241417 h 874800"/>
              <a:gd name="connsiteX14" fmla="*/ 28046 w 5952955"/>
              <a:gd name="connsiteY14" fmla="*/ 168346 h 874800"/>
              <a:gd name="connsiteX15" fmla="*/ 21365 w 5952955"/>
              <a:gd name="connsiteY15" fmla="*/ 91140 h 874800"/>
              <a:gd name="connsiteX16" fmla="*/ 0 w 5952955"/>
              <a:gd name="connsiteY16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52955" h="874800">
                <a:moveTo>
                  <a:pt x="0" y="207"/>
                </a:moveTo>
                <a:lnTo>
                  <a:pt x="5952955" y="0"/>
                </a:lnTo>
                <a:lnTo>
                  <a:pt x="5952955" y="874800"/>
                </a:lnTo>
                <a:lnTo>
                  <a:pt x="285146" y="874800"/>
                </a:lnTo>
                <a:lnTo>
                  <a:pt x="232487" y="820467"/>
                </a:lnTo>
                <a:lnTo>
                  <a:pt x="181711" y="759805"/>
                </a:lnTo>
                <a:lnTo>
                  <a:pt x="133607" y="700521"/>
                </a:lnTo>
                <a:lnTo>
                  <a:pt x="89512" y="632965"/>
                </a:lnTo>
                <a:lnTo>
                  <a:pt x="53434" y="559895"/>
                </a:lnTo>
                <a:lnTo>
                  <a:pt x="33391" y="499232"/>
                </a:lnTo>
                <a:lnTo>
                  <a:pt x="26710" y="439949"/>
                </a:lnTo>
                <a:lnTo>
                  <a:pt x="26710" y="376529"/>
                </a:lnTo>
                <a:cubicBezTo>
                  <a:pt x="27155" y="354010"/>
                  <a:pt x="27601" y="331492"/>
                  <a:pt x="28046" y="308973"/>
                </a:cubicBezTo>
                <a:lnTo>
                  <a:pt x="30718" y="241417"/>
                </a:lnTo>
                <a:cubicBezTo>
                  <a:pt x="29827" y="217060"/>
                  <a:pt x="28937" y="192703"/>
                  <a:pt x="28046" y="168346"/>
                </a:cubicBezTo>
                <a:lnTo>
                  <a:pt x="21365" y="91140"/>
                </a:lnTo>
                <a:lnTo>
                  <a:pt x="0" y="2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자유형: 도형 42">
            <a:extLst>
              <a:ext uri="{FF2B5EF4-FFF2-40B4-BE49-F238E27FC236}">
                <a16:creationId xmlns="" xmlns:a16="http://schemas.microsoft.com/office/drawing/2014/main" id="{91D982B5-84DD-42FF-BC72-008F56F3EF9E}"/>
              </a:ext>
            </a:extLst>
          </p:cNvPr>
          <p:cNvSpPr/>
          <p:nvPr/>
        </p:nvSpPr>
        <p:spPr>
          <a:xfrm>
            <a:off x="5115827" y="2312597"/>
            <a:ext cx="5430740" cy="813110"/>
          </a:xfrm>
          <a:custGeom>
            <a:avLst/>
            <a:gdLst>
              <a:gd name="connsiteX0" fmla="*/ 4612840 w 5836840"/>
              <a:gd name="connsiteY0" fmla="*/ 0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42" fmla="*/ 4612840 w 5836840"/>
              <a:gd name="connsiteY42" fmla="*/ 207 h 874800"/>
              <a:gd name="connsiteX0" fmla="*/ 4612840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42" fmla="*/ 4612840 w 5836840"/>
              <a:gd name="connsiteY42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0 w 5836840"/>
              <a:gd name="connsiteY4" fmla="*/ 874800 h 874800"/>
              <a:gd name="connsiteX5" fmla="*/ 123 w 5836840"/>
              <a:gd name="connsiteY5" fmla="*/ 874708 h 874800"/>
              <a:gd name="connsiteX6" fmla="*/ 18830 w 5836840"/>
              <a:gd name="connsiteY6" fmla="*/ 855406 h 874800"/>
              <a:gd name="connsiteX7" fmla="*/ 33529 w 5836840"/>
              <a:gd name="connsiteY7" fmla="*/ 830590 h 874800"/>
              <a:gd name="connsiteX8" fmla="*/ 38873 w 5836840"/>
              <a:gd name="connsiteY8" fmla="*/ 803016 h 874800"/>
              <a:gd name="connsiteX9" fmla="*/ 36201 w 5836840"/>
              <a:gd name="connsiteY9" fmla="*/ 775442 h 874800"/>
              <a:gd name="connsiteX10" fmla="*/ 26847 w 5836840"/>
              <a:gd name="connsiteY10" fmla="*/ 749247 h 874800"/>
              <a:gd name="connsiteX11" fmla="*/ 14822 w 5836840"/>
              <a:gd name="connsiteY11" fmla="*/ 727188 h 874800"/>
              <a:gd name="connsiteX12" fmla="*/ 6804 w 5836840"/>
              <a:gd name="connsiteY12" fmla="*/ 705129 h 874800"/>
              <a:gd name="connsiteX13" fmla="*/ 45554 w 5836840"/>
              <a:gd name="connsiteY13" fmla="*/ 677555 h 874800"/>
              <a:gd name="connsiteX14" fmla="*/ 72279 w 5836840"/>
              <a:gd name="connsiteY14" fmla="*/ 649981 h 874800"/>
              <a:gd name="connsiteX15" fmla="*/ 86977 w 5836840"/>
              <a:gd name="connsiteY15" fmla="*/ 622408 h 874800"/>
              <a:gd name="connsiteX16" fmla="*/ 89650 w 5836840"/>
              <a:gd name="connsiteY16" fmla="*/ 592076 h 874800"/>
              <a:gd name="connsiteX17" fmla="*/ 85641 w 5836840"/>
              <a:gd name="connsiteY17" fmla="*/ 564503 h 874800"/>
              <a:gd name="connsiteX18" fmla="*/ 74951 w 5836840"/>
              <a:gd name="connsiteY18" fmla="*/ 534171 h 874800"/>
              <a:gd name="connsiteX19" fmla="*/ 60253 w 5836840"/>
              <a:gd name="connsiteY19" fmla="*/ 503840 h 874800"/>
              <a:gd name="connsiteX20" fmla="*/ 44218 w 5836840"/>
              <a:gd name="connsiteY20" fmla="*/ 473509 h 874800"/>
              <a:gd name="connsiteX21" fmla="*/ 29520 w 5836840"/>
              <a:gd name="connsiteY21" fmla="*/ 441799 h 874800"/>
              <a:gd name="connsiteX22" fmla="*/ 14822 w 5836840"/>
              <a:gd name="connsiteY22" fmla="*/ 411468 h 874800"/>
              <a:gd name="connsiteX23" fmla="*/ 6804 w 5836840"/>
              <a:gd name="connsiteY23" fmla="*/ 378379 h 874800"/>
              <a:gd name="connsiteX24" fmla="*/ 33529 w 5836840"/>
              <a:gd name="connsiteY24" fmla="*/ 353563 h 874800"/>
              <a:gd name="connsiteX25" fmla="*/ 70943 w 5836840"/>
              <a:gd name="connsiteY25" fmla="*/ 334261 h 874800"/>
              <a:gd name="connsiteX26" fmla="*/ 112365 w 5836840"/>
              <a:gd name="connsiteY26" fmla="*/ 316338 h 874800"/>
              <a:gd name="connsiteX27" fmla="*/ 155124 w 5836840"/>
              <a:gd name="connsiteY27" fmla="*/ 301173 h 874800"/>
              <a:gd name="connsiteX28" fmla="*/ 199219 w 5836840"/>
              <a:gd name="connsiteY28" fmla="*/ 286007 h 874800"/>
              <a:gd name="connsiteX29" fmla="*/ 243314 w 5836840"/>
              <a:gd name="connsiteY29" fmla="*/ 270841 h 874800"/>
              <a:gd name="connsiteX30" fmla="*/ 284737 w 5836840"/>
              <a:gd name="connsiteY30" fmla="*/ 252918 h 874800"/>
              <a:gd name="connsiteX31" fmla="*/ 318143 w 5836840"/>
              <a:gd name="connsiteY31" fmla="*/ 233617 h 874800"/>
              <a:gd name="connsiteX32" fmla="*/ 347539 w 5836840"/>
              <a:gd name="connsiteY32" fmla="*/ 206043 h 874800"/>
              <a:gd name="connsiteX33" fmla="*/ 364910 w 5836840"/>
              <a:gd name="connsiteY33" fmla="*/ 172954 h 874800"/>
              <a:gd name="connsiteX34" fmla="*/ 371591 w 5836840"/>
              <a:gd name="connsiteY34" fmla="*/ 138487 h 874800"/>
              <a:gd name="connsiteX35" fmla="*/ 366246 w 5836840"/>
              <a:gd name="connsiteY35" fmla="*/ 105399 h 874800"/>
              <a:gd name="connsiteX36" fmla="*/ 354220 w 5836840"/>
              <a:gd name="connsiteY36" fmla="*/ 75067 h 874800"/>
              <a:gd name="connsiteX37" fmla="*/ 335513 w 5836840"/>
              <a:gd name="connsiteY37" fmla="*/ 50251 h 874800"/>
              <a:gd name="connsiteX38" fmla="*/ 312798 w 5836840"/>
              <a:gd name="connsiteY38" fmla="*/ 25434 h 874800"/>
              <a:gd name="connsiteX39" fmla="*/ 291418 w 5836840"/>
              <a:gd name="connsiteY39" fmla="*/ 4754 h 874800"/>
              <a:gd name="connsiteX40" fmla="*/ 286644 w 5836840"/>
              <a:gd name="connsiteY40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0 w 5836840"/>
              <a:gd name="connsiteY3" fmla="*/ 874800 h 874800"/>
              <a:gd name="connsiteX4" fmla="*/ 123 w 5836840"/>
              <a:gd name="connsiteY4" fmla="*/ 874708 h 874800"/>
              <a:gd name="connsiteX5" fmla="*/ 18830 w 5836840"/>
              <a:gd name="connsiteY5" fmla="*/ 855406 h 874800"/>
              <a:gd name="connsiteX6" fmla="*/ 33529 w 5836840"/>
              <a:gd name="connsiteY6" fmla="*/ 830590 h 874800"/>
              <a:gd name="connsiteX7" fmla="*/ 38873 w 5836840"/>
              <a:gd name="connsiteY7" fmla="*/ 803016 h 874800"/>
              <a:gd name="connsiteX8" fmla="*/ 36201 w 5836840"/>
              <a:gd name="connsiteY8" fmla="*/ 775442 h 874800"/>
              <a:gd name="connsiteX9" fmla="*/ 26847 w 5836840"/>
              <a:gd name="connsiteY9" fmla="*/ 749247 h 874800"/>
              <a:gd name="connsiteX10" fmla="*/ 14822 w 5836840"/>
              <a:gd name="connsiteY10" fmla="*/ 727188 h 874800"/>
              <a:gd name="connsiteX11" fmla="*/ 6804 w 5836840"/>
              <a:gd name="connsiteY11" fmla="*/ 705129 h 874800"/>
              <a:gd name="connsiteX12" fmla="*/ 45554 w 5836840"/>
              <a:gd name="connsiteY12" fmla="*/ 677555 h 874800"/>
              <a:gd name="connsiteX13" fmla="*/ 72279 w 5836840"/>
              <a:gd name="connsiteY13" fmla="*/ 649981 h 874800"/>
              <a:gd name="connsiteX14" fmla="*/ 86977 w 5836840"/>
              <a:gd name="connsiteY14" fmla="*/ 622408 h 874800"/>
              <a:gd name="connsiteX15" fmla="*/ 89650 w 5836840"/>
              <a:gd name="connsiteY15" fmla="*/ 592076 h 874800"/>
              <a:gd name="connsiteX16" fmla="*/ 85641 w 5836840"/>
              <a:gd name="connsiteY16" fmla="*/ 564503 h 874800"/>
              <a:gd name="connsiteX17" fmla="*/ 74951 w 5836840"/>
              <a:gd name="connsiteY17" fmla="*/ 534171 h 874800"/>
              <a:gd name="connsiteX18" fmla="*/ 60253 w 5836840"/>
              <a:gd name="connsiteY18" fmla="*/ 503840 h 874800"/>
              <a:gd name="connsiteX19" fmla="*/ 44218 w 5836840"/>
              <a:gd name="connsiteY19" fmla="*/ 473509 h 874800"/>
              <a:gd name="connsiteX20" fmla="*/ 29520 w 5836840"/>
              <a:gd name="connsiteY20" fmla="*/ 441799 h 874800"/>
              <a:gd name="connsiteX21" fmla="*/ 14822 w 5836840"/>
              <a:gd name="connsiteY21" fmla="*/ 411468 h 874800"/>
              <a:gd name="connsiteX22" fmla="*/ 6804 w 5836840"/>
              <a:gd name="connsiteY22" fmla="*/ 378379 h 874800"/>
              <a:gd name="connsiteX23" fmla="*/ 33529 w 5836840"/>
              <a:gd name="connsiteY23" fmla="*/ 353563 h 874800"/>
              <a:gd name="connsiteX24" fmla="*/ 70943 w 5836840"/>
              <a:gd name="connsiteY24" fmla="*/ 334261 h 874800"/>
              <a:gd name="connsiteX25" fmla="*/ 112365 w 5836840"/>
              <a:gd name="connsiteY25" fmla="*/ 316338 h 874800"/>
              <a:gd name="connsiteX26" fmla="*/ 155124 w 5836840"/>
              <a:gd name="connsiteY26" fmla="*/ 301173 h 874800"/>
              <a:gd name="connsiteX27" fmla="*/ 199219 w 5836840"/>
              <a:gd name="connsiteY27" fmla="*/ 286007 h 874800"/>
              <a:gd name="connsiteX28" fmla="*/ 243314 w 5836840"/>
              <a:gd name="connsiteY28" fmla="*/ 270841 h 874800"/>
              <a:gd name="connsiteX29" fmla="*/ 284737 w 5836840"/>
              <a:gd name="connsiteY29" fmla="*/ 252918 h 874800"/>
              <a:gd name="connsiteX30" fmla="*/ 318143 w 5836840"/>
              <a:gd name="connsiteY30" fmla="*/ 233617 h 874800"/>
              <a:gd name="connsiteX31" fmla="*/ 347539 w 5836840"/>
              <a:gd name="connsiteY31" fmla="*/ 206043 h 874800"/>
              <a:gd name="connsiteX32" fmla="*/ 364910 w 5836840"/>
              <a:gd name="connsiteY32" fmla="*/ 172954 h 874800"/>
              <a:gd name="connsiteX33" fmla="*/ 371591 w 5836840"/>
              <a:gd name="connsiteY33" fmla="*/ 138487 h 874800"/>
              <a:gd name="connsiteX34" fmla="*/ 366246 w 5836840"/>
              <a:gd name="connsiteY34" fmla="*/ 105399 h 874800"/>
              <a:gd name="connsiteX35" fmla="*/ 354220 w 5836840"/>
              <a:gd name="connsiteY35" fmla="*/ 75067 h 874800"/>
              <a:gd name="connsiteX36" fmla="*/ 335513 w 5836840"/>
              <a:gd name="connsiteY36" fmla="*/ 50251 h 874800"/>
              <a:gd name="connsiteX37" fmla="*/ 312798 w 5836840"/>
              <a:gd name="connsiteY37" fmla="*/ 25434 h 874800"/>
              <a:gd name="connsiteX38" fmla="*/ 291418 w 5836840"/>
              <a:gd name="connsiteY38" fmla="*/ 4754 h 874800"/>
              <a:gd name="connsiteX39" fmla="*/ 286644 w 5836840"/>
              <a:gd name="connsiteY39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36840" h="874800">
                <a:moveTo>
                  <a:pt x="286644" y="207"/>
                </a:moveTo>
                <a:lnTo>
                  <a:pt x="5836840" y="0"/>
                </a:lnTo>
                <a:lnTo>
                  <a:pt x="5836840" y="874800"/>
                </a:lnTo>
                <a:lnTo>
                  <a:pt x="0" y="874800"/>
                </a:lnTo>
                <a:lnTo>
                  <a:pt x="123" y="874708"/>
                </a:lnTo>
                <a:lnTo>
                  <a:pt x="18830" y="855406"/>
                </a:lnTo>
                <a:lnTo>
                  <a:pt x="33529" y="830590"/>
                </a:lnTo>
                <a:lnTo>
                  <a:pt x="38873" y="803016"/>
                </a:lnTo>
                <a:lnTo>
                  <a:pt x="36201" y="775442"/>
                </a:lnTo>
                <a:lnTo>
                  <a:pt x="26847" y="749247"/>
                </a:lnTo>
                <a:lnTo>
                  <a:pt x="14822" y="727188"/>
                </a:lnTo>
                <a:lnTo>
                  <a:pt x="6804" y="705129"/>
                </a:lnTo>
                <a:lnTo>
                  <a:pt x="45554" y="677555"/>
                </a:lnTo>
                <a:lnTo>
                  <a:pt x="72279" y="649981"/>
                </a:lnTo>
                <a:lnTo>
                  <a:pt x="86977" y="622408"/>
                </a:lnTo>
                <a:lnTo>
                  <a:pt x="89650" y="592076"/>
                </a:lnTo>
                <a:lnTo>
                  <a:pt x="85641" y="564503"/>
                </a:lnTo>
                <a:lnTo>
                  <a:pt x="74951" y="534171"/>
                </a:lnTo>
                <a:lnTo>
                  <a:pt x="60253" y="503840"/>
                </a:lnTo>
                <a:lnTo>
                  <a:pt x="44218" y="473509"/>
                </a:lnTo>
                <a:lnTo>
                  <a:pt x="29520" y="441799"/>
                </a:lnTo>
                <a:lnTo>
                  <a:pt x="14822" y="411468"/>
                </a:lnTo>
                <a:lnTo>
                  <a:pt x="6804" y="378379"/>
                </a:lnTo>
                <a:lnTo>
                  <a:pt x="33529" y="353563"/>
                </a:lnTo>
                <a:lnTo>
                  <a:pt x="70943" y="334261"/>
                </a:lnTo>
                <a:lnTo>
                  <a:pt x="112365" y="316338"/>
                </a:lnTo>
                <a:lnTo>
                  <a:pt x="155124" y="301173"/>
                </a:lnTo>
                <a:lnTo>
                  <a:pt x="199219" y="286007"/>
                </a:lnTo>
                <a:lnTo>
                  <a:pt x="243314" y="270841"/>
                </a:lnTo>
                <a:lnTo>
                  <a:pt x="284737" y="252918"/>
                </a:lnTo>
                <a:lnTo>
                  <a:pt x="318143" y="233617"/>
                </a:lnTo>
                <a:lnTo>
                  <a:pt x="347539" y="206043"/>
                </a:lnTo>
                <a:lnTo>
                  <a:pt x="364910" y="172954"/>
                </a:lnTo>
                <a:lnTo>
                  <a:pt x="371591" y="138487"/>
                </a:lnTo>
                <a:lnTo>
                  <a:pt x="366246" y="105399"/>
                </a:lnTo>
                <a:lnTo>
                  <a:pt x="354220" y="75067"/>
                </a:lnTo>
                <a:lnTo>
                  <a:pt x="335513" y="50251"/>
                </a:lnTo>
                <a:lnTo>
                  <a:pt x="312798" y="25434"/>
                </a:lnTo>
                <a:lnTo>
                  <a:pt x="291418" y="4754"/>
                </a:lnTo>
                <a:lnTo>
                  <a:pt x="286644" y="2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9ED4FC3-419C-4D2F-B148-B4BCBD72D5A1}"/>
              </a:ext>
            </a:extLst>
          </p:cNvPr>
          <p:cNvGrpSpPr/>
          <p:nvPr/>
        </p:nvGrpSpPr>
        <p:grpSpPr>
          <a:xfrm>
            <a:off x="710138" y="1752125"/>
            <a:ext cx="4193197" cy="4732973"/>
            <a:chOff x="2139373" y="1568826"/>
            <a:chExt cx="4193197" cy="4732973"/>
          </a:xfrm>
        </p:grpSpPr>
        <p:sp>
          <p:nvSpPr>
            <p:cNvPr id="8" name="Freeform 2">
              <a:extLst>
                <a:ext uri="{FF2B5EF4-FFF2-40B4-BE49-F238E27FC236}">
                  <a16:creationId xmlns="" xmlns:a16="http://schemas.microsoft.com/office/drawing/2014/main" id="{48B993E4-FC77-4F43-B0F1-E27D34C4822F}"/>
                </a:ext>
              </a:extLst>
            </p:cNvPr>
            <p:cNvSpPr/>
            <p:nvPr/>
          </p:nvSpPr>
          <p:spPr>
            <a:xfrm>
              <a:off x="2139373" y="1568826"/>
              <a:ext cx="4193197" cy="4732973"/>
            </a:xfrm>
            <a:custGeom>
              <a:avLst/>
              <a:gdLst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33775 w 4000500"/>
                <a:gd name="connsiteY2" fmla="*/ 3314700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31427 w 4000500"/>
                <a:gd name="connsiteY4" fmla="*/ 2800019 h 4600575"/>
                <a:gd name="connsiteX5" fmla="*/ 3724275 w 4000500"/>
                <a:gd name="connsiteY5" fmla="*/ 2705100 h 4600575"/>
                <a:gd name="connsiteX6" fmla="*/ 3629025 w 4000500"/>
                <a:gd name="connsiteY6" fmla="*/ 2600325 h 4600575"/>
                <a:gd name="connsiteX7" fmla="*/ 3752850 w 4000500"/>
                <a:gd name="connsiteY7" fmla="*/ 2524125 h 4600575"/>
                <a:gd name="connsiteX8" fmla="*/ 3686175 w 4000500"/>
                <a:gd name="connsiteY8" fmla="*/ 2295525 h 4600575"/>
                <a:gd name="connsiteX9" fmla="*/ 4000500 w 4000500"/>
                <a:gd name="connsiteY9" fmla="*/ 2085975 h 4600575"/>
                <a:gd name="connsiteX10" fmla="*/ 3552825 w 4000500"/>
                <a:gd name="connsiteY10" fmla="*/ 1457325 h 4600575"/>
                <a:gd name="connsiteX11" fmla="*/ 2028825 w 4000500"/>
                <a:gd name="connsiteY11" fmla="*/ 0 h 4600575"/>
                <a:gd name="connsiteX12" fmla="*/ 533400 w 4000500"/>
                <a:gd name="connsiteY12" fmla="*/ 933450 h 4600575"/>
                <a:gd name="connsiteX13" fmla="*/ 1028700 w 4000500"/>
                <a:gd name="connsiteY13" fmla="*/ 2838450 h 4600575"/>
                <a:gd name="connsiteX14" fmla="*/ 0 w 4000500"/>
                <a:gd name="connsiteY14" fmla="*/ 4600575 h 4600575"/>
                <a:gd name="connsiteX15" fmla="*/ 0 w 4000500"/>
                <a:gd name="connsiteY15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12427"/>
                <a:gd name="connsiteY0" fmla="*/ 3952875 h 4600575"/>
                <a:gd name="connsiteX1" fmla="*/ 2632875 w 4012427"/>
                <a:gd name="connsiteY1" fmla="*/ 3281404 h 4600575"/>
                <a:gd name="connsiteX2" fmla="*/ 3509921 w 4012427"/>
                <a:gd name="connsiteY2" fmla="*/ 3306749 h 4600575"/>
                <a:gd name="connsiteX3" fmla="*/ 3555226 w 4012427"/>
                <a:gd name="connsiteY3" fmla="*/ 2851950 h 4600575"/>
                <a:gd name="connsiteX4" fmla="*/ 3696446 w 4012427"/>
                <a:gd name="connsiteY4" fmla="*/ 2701124 h 4600575"/>
                <a:gd name="connsiteX5" fmla="*/ 3664806 w 4012427"/>
                <a:gd name="connsiteY5" fmla="*/ 2620203 h 4600575"/>
                <a:gd name="connsiteX6" fmla="*/ 3752850 w 4012427"/>
                <a:gd name="connsiteY6" fmla="*/ 2524125 h 4600575"/>
                <a:gd name="connsiteX7" fmla="*/ 3666297 w 4012427"/>
                <a:gd name="connsiteY7" fmla="*/ 2291549 h 4600575"/>
                <a:gd name="connsiteX8" fmla="*/ 4012427 w 4012427"/>
                <a:gd name="connsiteY8" fmla="*/ 2157537 h 4600575"/>
                <a:gd name="connsiteX9" fmla="*/ 3552825 w 4012427"/>
                <a:gd name="connsiteY9" fmla="*/ 1457325 h 4600575"/>
                <a:gd name="connsiteX10" fmla="*/ 2028825 w 4012427"/>
                <a:gd name="connsiteY10" fmla="*/ 0 h 4600575"/>
                <a:gd name="connsiteX11" fmla="*/ 533400 w 4012427"/>
                <a:gd name="connsiteY11" fmla="*/ 933450 h 4600575"/>
                <a:gd name="connsiteX12" fmla="*/ 1028700 w 4012427"/>
                <a:gd name="connsiteY12" fmla="*/ 2838450 h 4600575"/>
                <a:gd name="connsiteX13" fmla="*/ 0 w 4012427"/>
                <a:gd name="connsiteY13" fmla="*/ 4600575 h 4600575"/>
                <a:gd name="connsiteX14" fmla="*/ 0 w 4012427"/>
                <a:gd name="connsiteY14" fmla="*/ 4600575 h 4600575"/>
                <a:gd name="connsiteX0" fmla="*/ 2428875 w 4012427"/>
                <a:gd name="connsiteY0" fmla="*/ 3952875 h 4600575"/>
                <a:gd name="connsiteX1" fmla="*/ 2632875 w 4012427"/>
                <a:gd name="connsiteY1" fmla="*/ 3281404 h 4600575"/>
                <a:gd name="connsiteX2" fmla="*/ 3509921 w 4012427"/>
                <a:gd name="connsiteY2" fmla="*/ 3306749 h 4600575"/>
                <a:gd name="connsiteX3" fmla="*/ 3555226 w 4012427"/>
                <a:gd name="connsiteY3" fmla="*/ 2851950 h 4600575"/>
                <a:gd name="connsiteX4" fmla="*/ 3696446 w 4012427"/>
                <a:gd name="connsiteY4" fmla="*/ 2701124 h 4600575"/>
                <a:gd name="connsiteX5" fmla="*/ 3664806 w 4012427"/>
                <a:gd name="connsiteY5" fmla="*/ 2620203 h 4600575"/>
                <a:gd name="connsiteX6" fmla="*/ 3752850 w 4012427"/>
                <a:gd name="connsiteY6" fmla="*/ 2524125 h 4600575"/>
                <a:gd name="connsiteX7" fmla="*/ 3666297 w 4012427"/>
                <a:gd name="connsiteY7" fmla="*/ 2291549 h 4600575"/>
                <a:gd name="connsiteX8" fmla="*/ 4012427 w 4012427"/>
                <a:gd name="connsiteY8" fmla="*/ 2157537 h 4600575"/>
                <a:gd name="connsiteX9" fmla="*/ 3552825 w 4012427"/>
                <a:gd name="connsiteY9" fmla="*/ 1457325 h 4600575"/>
                <a:gd name="connsiteX10" fmla="*/ 2028825 w 4012427"/>
                <a:gd name="connsiteY10" fmla="*/ 0 h 4600575"/>
                <a:gd name="connsiteX11" fmla="*/ 533400 w 4012427"/>
                <a:gd name="connsiteY11" fmla="*/ 933450 h 4600575"/>
                <a:gd name="connsiteX12" fmla="*/ 1028700 w 4012427"/>
                <a:gd name="connsiteY12" fmla="*/ 2838450 h 4600575"/>
                <a:gd name="connsiteX13" fmla="*/ 0 w 4012427"/>
                <a:gd name="connsiteY13" fmla="*/ 4600575 h 4600575"/>
                <a:gd name="connsiteX14" fmla="*/ 0 w 4012427"/>
                <a:gd name="connsiteY14" fmla="*/ 4600575 h 4600575"/>
                <a:gd name="connsiteX0" fmla="*/ 2428875 w 4024354"/>
                <a:gd name="connsiteY0" fmla="*/ 3952875 h 4600575"/>
                <a:gd name="connsiteX1" fmla="*/ 2632875 w 4024354"/>
                <a:gd name="connsiteY1" fmla="*/ 3281404 h 4600575"/>
                <a:gd name="connsiteX2" fmla="*/ 3509921 w 4024354"/>
                <a:gd name="connsiteY2" fmla="*/ 3306749 h 4600575"/>
                <a:gd name="connsiteX3" fmla="*/ 3555226 w 4024354"/>
                <a:gd name="connsiteY3" fmla="*/ 2851950 h 4600575"/>
                <a:gd name="connsiteX4" fmla="*/ 3696446 w 4024354"/>
                <a:gd name="connsiteY4" fmla="*/ 2701124 h 4600575"/>
                <a:gd name="connsiteX5" fmla="*/ 3664806 w 4024354"/>
                <a:gd name="connsiteY5" fmla="*/ 2620203 h 4600575"/>
                <a:gd name="connsiteX6" fmla="*/ 3752850 w 4024354"/>
                <a:gd name="connsiteY6" fmla="*/ 2524125 h 4600575"/>
                <a:gd name="connsiteX7" fmla="*/ 3666297 w 4024354"/>
                <a:gd name="connsiteY7" fmla="*/ 2291549 h 4600575"/>
                <a:gd name="connsiteX8" fmla="*/ 4024354 w 4024354"/>
                <a:gd name="connsiteY8" fmla="*/ 2097902 h 4600575"/>
                <a:gd name="connsiteX9" fmla="*/ 3552825 w 4024354"/>
                <a:gd name="connsiteY9" fmla="*/ 1457325 h 4600575"/>
                <a:gd name="connsiteX10" fmla="*/ 2028825 w 4024354"/>
                <a:gd name="connsiteY10" fmla="*/ 0 h 4600575"/>
                <a:gd name="connsiteX11" fmla="*/ 533400 w 4024354"/>
                <a:gd name="connsiteY11" fmla="*/ 933450 h 4600575"/>
                <a:gd name="connsiteX12" fmla="*/ 1028700 w 4024354"/>
                <a:gd name="connsiteY12" fmla="*/ 2838450 h 4600575"/>
                <a:gd name="connsiteX13" fmla="*/ 0 w 4024354"/>
                <a:gd name="connsiteY13" fmla="*/ 4600575 h 4600575"/>
                <a:gd name="connsiteX14" fmla="*/ 0 w 4024354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66297 w 4008452"/>
                <a:gd name="connsiteY7" fmla="*/ 2291549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66297 w 4008452"/>
                <a:gd name="connsiteY7" fmla="*/ 2291549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92581 w 4008452"/>
                <a:gd name="connsiteY9" fmla="*/ 1489130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92581 w 4008452"/>
                <a:gd name="connsiteY9" fmla="*/ 1489130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809 h 4628509"/>
                <a:gd name="connsiteX1" fmla="*/ 2632875 w 4008470"/>
                <a:gd name="connsiteY1" fmla="*/ 3309338 h 4628509"/>
                <a:gd name="connsiteX2" fmla="*/ 3509921 w 4008470"/>
                <a:gd name="connsiteY2" fmla="*/ 3334683 h 4628509"/>
                <a:gd name="connsiteX3" fmla="*/ 3555226 w 4008470"/>
                <a:gd name="connsiteY3" fmla="*/ 2879884 h 4628509"/>
                <a:gd name="connsiteX4" fmla="*/ 3696446 w 4008470"/>
                <a:gd name="connsiteY4" fmla="*/ 2729058 h 4628509"/>
                <a:gd name="connsiteX5" fmla="*/ 3664806 w 4008470"/>
                <a:gd name="connsiteY5" fmla="*/ 2648137 h 4628509"/>
                <a:gd name="connsiteX6" fmla="*/ 3752850 w 4008470"/>
                <a:gd name="connsiteY6" fmla="*/ 2552059 h 4628509"/>
                <a:gd name="connsiteX7" fmla="*/ 3686175 w 4008470"/>
                <a:gd name="connsiteY7" fmla="*/ 2343337 h 4628509"/>
                <a:gd name="connsiteX8" fmla="*/ 4008452 w 4008470"/>
                <a:gd name="connsiteY8" fmla="*/ 2133788 h 4628509"/>
                <a:gd name="connsiteX9" fmla="*/ 3592581 w 4008470"/>
                <a:gd name="connsiteY9" fmla="*/ 1517064 h 4628509"/>
                <a:gd name="connsiteX10" fmla="*/ 2000996 w 4008470"/>
                <a:gd name="connsiteY10" fmla="*/ 104 h 4628509"/>
                <a:gd name="connsiteX11" fmla="*/ 533400 w 4008470"/>
                <a:gd name="connsiteY11" fmla="*/ 961384 h 4628509"/>
                <a:gd name="connsiteX12" fmla="*/ 1028700 w 4008470"/>
                <a:gd name="connsiteY12" fmla="*/ 2866384 h 4628509"/>
                <a:gd name="connsiteX13" fmla="*/ 0 w 4008470"/>
                <a:gd name="connsiteY13" fmla="*/ 4628509 h 4628509"/>
                <a:gd name="connsiteX14" fmla="*/ 0 w 4008470"/>
                <a:gd name="connsiteY14" fmla="*/ 4628509 h 4628509"/>
                <a:gd name="connsiteX0" fmla="*/ 2428875 w 4008470"/>
                <a:gd name="connsiteY0" fmla="*/ 3980809 h 4628509"/>
                <a:gd name="connsiteX1" fmla="*/ 2632875 w 4008470"/>
                <a:gd name="connsiteY1" fmla="*/ 3309338 h 4628509"/>
                <a:gd name="connsiteX2" fmla="*/ 3509921 w 4008470"/>
                <a:gd name="connsiteY2" fmla="*/ 3334683 h 4628509"/>
                <a:gd name="connsiteX3" fmla="*/ 3555226 w 4008470"/>
                <a:gd name="connsiteY3" fmla="*/ 2879884 h 4628509"/>
                <a:gd name="connsiteX4" fmla="*/ 3696446 w 4008470"/>
                <a:gd name="connsiteY4" fmla="*/ 2729058 h 4628509"/>
                <a:gd name="connsiteX5" fmla="*/ 3664806 w 4008470"/>
                <a:gd name="connsiteY5" fmla="*/ 2648137 h 4628509"/>
                <a:gd name="connsiteX6" fmla="*/ 3752850 w 4008470"/>
                <a:gd name="connsiteY6" fmla="*/ 2552059 h 4628509"/>
                <a:gd name="connsiteX7" fmla="*/ 3686175 w 4008470"/>
                <a:gd name="connsiteY7" fmla="*/ 2343337 h 4628509"/>
                <a:gd name="connsiteX8" fmla="*/ 4008452 w 4008470"/>
                <a:gd name="connsiteY8" fmla="*/ 2133788 h 4628509"/>
                <a:gd name="connsiteX9" fmla="*/ 3592581 w 4008470"/>
                <a:gd name="connsiteY9" fmla="*/ 1517064 h 4628509"/>
                <a:gd name="connsiteX10" fmla="*/ 2000996 w 4008470"/>
                <a:gd name="connsiteY10" fmla="*/ 104 h 4628509"/>
                <a:gd name="connsiteX11" fmla="*/ 549303 w 4008470"/>
                <a:gd name="connsiteY11" fmla="*/ 965360 h 4628509"/>
                <a:gd name="connsiteX12" fmla="*/ 1028700 w 4008470"/>
                <a:gd name="connsiteY12" fmla="*/ 2866384 h 4628509"/>
                <a:gd name="connsiteX13" fmla="*/ 0 w 4008470"/>
                <a:gd name="connsiteY13" fmla="*/ 4628509 h 4628509"/>
                <a:gd name="connsiteX14" fmla="*/ 0 w 4008470"/>
                <a:gd name="connsiteY14" fmla="*/ 4628509 h 4628509"/>
                <a:gd name="connsiteX0" fmla="*/ 2428875 w 4008470"/>
                <a:gd name="connsiteY0" fmla="*/ 3980953 h 4628653"/>
                <a:gd name="connsiteX1" fmla="*/ 2632875 w 4008470"/>
                <a:gd name="connsiteY1" fmla="*/ 3309482 h 4628653"/>
                <a:gd name="connsiteX2" fmla="*/ 3509921 w 4008470"/>
                <a:gd name="connsiteY2" fmla="*/ 3334827 h 4628653"/>
                <a:gd name="connsiteX3" fmla="*/ 3555226 w 4008470"/>
                <a:gd name="connsiteY3" fmla="*/ 2880028 h 4628653"/>
                <a:gd name="connsiteX4" fmla="*/ 3696446 w 4008470"/>
                <a:gd name="connsiteY4" fmla="*/ 2729202 h 4628653"/>
                <a:gd name="connsiteX5" fmla="*/ 3664806 w 4008470"/>
                <a:gd name="connsiteY5" fmla="*/ 2648281 h 4628653"/>
                <a:gd name="connsiteX6" fmla="*/ 3752850 w 4008470"/>
                <a:gd name="connsiteY6" fmla="*/ 2552203 h 4628653"/>
                <a:gd name="connsiteX7" fmla="*/ 3686175 w 4008470"/>
                <a:gd name="connsiteY7" fmla="*/ 2343481 h 4628653"/>
                <a:gd name="connsiteX8" fmla="*/ 4008452 w 4008470"/>
                <a:gd name="connsiteY8" fmla="*/ 2133932 h 4628653"/>
                <a:gd name="connsiteX9" fmla="*/ 3592581 w 4008470"/>
                <a:gd name="connsiteY9" fmla="*/ 1517208 h 4628653"/>
                <a:gd name="connsiteX10" fmla="*/ 2000996 w 4008470"/>
                <a:gd name="connsiteY10" fmla="*/ 248 h 4628653"/>
                <a:gd name="connsiteX11" fmla="*/ 549303 w 4008470"/>
                <a:gd name="connsiteY11" fmla="*/ 965504 h 4628653"/>
                <a:gd name="connsiteX12" fmla="*/ 1028700 w 4008470"/>
                <a:gd name="connsiteY12" fmla="*/ 2866528 h 4628653"/>
                <a:gd name="connsiteX13" fmla="*/ 0 w 4008470"/>
                <a:gd name="connsiteY13" fmla="*/ 4628653 h 4628653"/>
                <a:gd name="connsiteX14" fmla="*/ 0 w 4008470"/>
                <a:gd name="connsiteY14" fmla="*/ 4628653 h 4628653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28700 w 4008470"/>
                <a:gd name="connsiteY12" fmla="*/ 2850641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28700 w 4008470"/>
                <a:gd name="connsiteY12" fmla="*/ 2850641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17859 w 4008470"/>
                <a:gd name="connsiteY0" fmla="*/ 3005448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17859 w 4008470"/>
                <a:gd name="connsiteY0" fmla="*/ 3005448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27424 w 4008470"/>
                <a:gd name="connsiteY0" fmla="*/ 2809506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27424 w 4008470"/>
                <a:gd name="connsiteY0" fmla="*/ 2769313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02304 w 4008470"/>
                <a:gd name="connsiteY0" fmla="*/ 2759264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094989 w 4008470"/>
                <a:gd name="connsiteY0" fmla="*/ 2810471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094989 w 4008470"/>
                <a:gd name="connsiteY0" fmla="*/ 2810454 h 4612749"/>
                <a:gd name="connsiteX1" fmla="*/ 2172536 w 4008470"/>
                <a:gd name="connsiteY1" fmla="*/ 3138676 h 4612749"/>
                <a:gd name="connsiteX2" fmla="*/ 2632875 w 4008470"/>
                <a:gd name="connsiteY2" fmla="*/ 3293578 h 4612749"/>
                <a:gd name="connsiteX3" fmla="*/ 3509921 w 4008470"/>
                <a:gd name="connsiteY3" fmla="*/ 3318923 h 4612749"/>
                <a:gd name="connsiteX4" fmla="*/ 3555226 w 4008470"/>
                <a:gd name="connsiteY4" fmla="*/ 2864124 h 4612749"/>
                <a:gd name="connsiteX5" fmla="*/ 3710053 w 4008470"/>
                <a:gd name="connsiteY5" fmla="*/ 2718741 h 4612749"/>
                <a:gd name="connsiteX6" fmla="*/ 3664806 w 4008470"/>
                <a:gd name="connsiteY6" fmla="*/ 2632377 h 4612749"/>
                <a:gd name="connsiteX7" fmla="*/ 3752850 w 4008470"/>
                <a:gd name="connsiteY7" fmla="*/ 2536299 h 4612749"/>
                <a:gd name="connsiteX8" fmla="*/ 3686175 w 4008470"/>
                <a:gd name="connsiteY8" fmla="*/ 2327577 h 4612749"/>
                <a:gd name="connsiteX9" fmla="*/ 4008452 w 4008470"/>
                <a:gd name="connsiteY9" fmla="*/ 2118028 h 4612749"/>
                <a:gd name="connsiteX10" fmla="*/ 3592581 w 4008470"/>
                <a:gd name="connsiteY10" fmla="*/ 1501304 h 4612749"/>
                <a:gd name="connsiteX11" fmla="*/ 2000996 w 4008470"/>
                <a:gd name="connsiteY11" fmla="*/ 247 h 4612749"/>
                <a:gd name="connsiteX12" fmla="*/ 549303 w 4008470"/>
                <a:gd name="connsiteY12" fmla="*/ 949600 h 4612749"/>
                <a:gd name="connsiteX13" fmla="*/ 1016773 w 4008470"/>
                <a:gd name="connsiteY13" fmla="*/ 2874478 h 4612749"/>
                <a:gd name="connsiteX14" fmla="*/ 0 w 4008470"/>
                <a:gd name="connsiteY14" fmla="*/ 4612749 h 4612749"/>
                <a:gd name="connsiteX15" fmla="*/ 0 w 4008470"/>
                <a:gd name="connsiteY15" fmla="*/ 4612749 h 4612749"/>
                <a:gd name="connsiteX0" fmla="*/ 2279716 w 4193197"/>
                <a:gd name="connsiteY0" fmla="*/ 2810454 h 4802265"/>
                <a:gd name="connsiteX1" fmla="*/ 2357263 w 4193197"/>
                <a:gd name="connsiteY1" fmla="*/ 3138676 h 4802265"/>
                <a:gd name="connsiteX2" fmla="*/ 2817602 w 4193197"/>
                <a:gd name="connsiteY2" fmla="*/ 3293578 h 4802265"/>
                <a:gd name="connsiteX3" fmla="*/ 3694648 w 4193197"/>
                <a:gd name="connsiteY3" fmla="*/ 3318923 h 4802265"/>
                <a:gd name="connsiteX4" fmla="*/ 3739953 w 4193197"/>
                <a:gd name="connsiteY4" fmla="*/ 2864124 h 4802265"/>
                <a:gd name="connsiteX5" fmla="*/ 3894780 w 4193197"/>
                <a:gd name="connsiteY5" fmla="*/ 2718741 h 4802265"/>
                <a:gd name="connsiteX6" fmla="*/ 3849533 w 4193197"/>
                <a:gd name="connsiteY6" fmla="*/ 2632377 h 4802265"/>
                <a:gd name="connsiteX7" fmla="*/ 3937577 w 4193197"/>
                <a:gd name="connsiteY7" fmla="*/ 2536299 h 4802265"/>
                <a:gd name="connsiteX8" fmla="*/ 3870902 w 4193197"/>
                <a:gd name="connsiteY8" fmla="*/ 2327577 h 4802265"/>
                <a:gd name="connsiteX9" fmla="*/ 4193179 w 4193197"/>
                <a:gd name="connsiteY9" fmla="*/ 2118028 h 4802265"/>
                <a:gd name="connsiteX10" fmla="*/ 3777308 w 4193197"/>
                <a:gd name="connsiteY10" fmla="*/ 1501304 h 4802265"/>
                <a:gd name="connsiteX11" fmla="*/ 2185723 w 4193197"/>
                <a:gd name="connsiteY11" fmla="*/ 247 h 4802265"/>
                <a:gd name="connsiteX12" fmla="*/ 734030 w 4193197"/>
                <a:gd name="connsiteY12" fmla="*/ 949600 h 4802265"/>
                <a:gd name="connsiteX13" fmla="*/ 1201500 w 4193197"/>
                <a:gd name="connsiteY13" fmla="*/ 2874478 h 4802265"/>
                <a:gd name="connsiteX14" fmla="*/ 184727 w 4193197"/>
                <a:gd name="connsiteY14" fmla="*/ 4612749 h 4802265"/>
                <a:gd name="connsiteX15" fmla="*/ 0 w 4193197"/>
                <a:gd name="connsiteY15" fmla="*/ 4797476 h 4802265"/>
                <a:gd name="connsiteX0" fmla="*/ 2094989 w 4008470"/>
                <a:gd name="connsiteY0" fmla="*/ 2810454 h 4612749"/>
                <a:gd name="connsiteX1" fmla="*/ 2172536 w 4008470"/>
                <a:gd name="connsiteY1" fmla="*/ 3138676 h 4612749"/>
                <a:gd name="connsiteX2" fmla="*/ 2632875 w 4008470"/>
                <a:gd name="connsiteY2" fmla="*/ 3293578 h 4612749"/>
                <a:gd name="connsiteX3" fmla="*/ 3509921 w 4008470"/>
                <a:gd name="connsiteY3" fmla="*/ 3318923 h 4612749"/>
                <a:gd name="connsiteX4" fmla="*/ 3555226 w 4008470"/>
                <a:gd name="connsiteY4" fmla="*/ 2864124 h 4612749"/>
                <a:gd name="connsiteX5" fmla="*/ 3710053 w 4008470"/>
                <a:gd name="connsiteY5" fmla="*/ 2718741 h 4612749"/>
                <a:gd name="connsiteX6" fmla="*/ 3664806 w 4008470"/>
                <a:gd name="connsiteY6" fmla="*/ 2632377 h 4612749"/>
                <a:gd name="connsiteX7" fmla="*/ 3752850 w 4008470"/>
                <a:gd name="connsiteY7" fmla="*/ 2536299 h 4612749"/>
                <a:gd name="connsiteX8" fmla="*/ 3686175 w 4008470"/>
                <a:gd name="connsiteY8" fmla="*/ 2327577 h 4612749"/>
                <a:gd name="connsiteX9" fmla="*/ 4008452 w 4008470"/>
                <a:gd name="connsiteY9" fmla="*/ 2118028 h 4612749"/>
                <a:gd name="connsiteX10" fmla="*/ 3592581 w 4008470"/>
                <a:gd name="connsiteY10" fmla="*/ 1501304 h 4612749"/>
                <a:gd name="connsiteX11" fmla="*/ 2000996 w 4008470"/>
                <a:gd name="connsiteY11" fmla="*/ 247 h 4612749"/>
                <a:gd name="connsiteX12" fmla="*/ 549303 w 4008470"/>
                <a:gd name="connsiteY12" fmla="*/ 949600 h 4612749"/>
                <a:gd name="connsiteX13" fmla="*/ 1016773 w 4008470"/>
                <a:gd name="connsiteY13" fmla="*/ 2874478 h 4612749"/>
                <a:gd name="connsiteX14" fmla="*/ 0 w 4008470"/>
                <a:gd name="connsiteY14" fmla="*/ 4612749 h 4612749"/>
                <a:gd name="connsiteX0" fmla="*/ 2279716 w 4193197"/>
                <a:gd name="connsiteY0" fmla="*/ 2810454 h 4732822"/>
                <a:gd name="connsiteX1" fmla="*/ 2357263 w 4193197"/>
                <a:gd name="connsiteY1" fmla="*/ 3138676 h 4732822"/>
                <a:gd name="connsiteX2" fmla="*/ 2817602 w 4193197"/>
                <a:gd name="connsiteY2" fmla="*/ 3293578 h 4732822"/>
                <a:gd name="connsiteX3" fmla="*/ 3694648 w 4193197"/>
                <a:gd name="connsiteY3" fmla="*/ 3318923 h 4732822"/>
                <a:gd name="connsiteX4" fmla="*/ 3739953 w 4193197"/>
                <a:gd name="connsiteY4" fmla="*/ 2864124 h 4732822"/>
                <a:gd name="connsiteX5" fmla="*/ 3894780 w 4193197"/>
                <a:gd name="connsiteY5" fmla="*/ 2718741 h 4732822"/>
                <a:gd name="connsiteX6" fmla="*/ 3849533 w 4193197"/>
                <a:gd name="connsiteY6" fmla="*/ 2632377 h 4732822"/>
                <a:gd name="connsiteX7" fmla="*/ 3937577 w 4193197"/>
                <a:gd name="connsiteY7" fmla="*/ 2536299 h 4732822"/>
                <a:gd name="connsiteX8" fmla="*/ 3870902 w 4193197"/>
                <a:gd name="connsiteY8" fmla="*/ 2327577 h 4732822"/>
                <a:gd name="connsiteX9" fmla="*/ 4193179 w 4193197"/>
                <a:gd name="connsiteY9" fmla="*/ 2118028 h 4732822"/>
                <a:gd name="connsiteX10" fmla="*/ 3777308 w 4193197"/>
                <a:gd name="connsiteY10" fmla="*/ 1501304 h 4732822"/>
                <a:gd name="connsiteX11" fmla="*/ 2185723 w 4193197"/>
                <a:gd name="connsiteY11" fmla="*/ 247 h 4732822"/>
                <a:gd name="connsiteX12" fmla="*/ 734030 w 4193197"/>
                <a:gd name="connsiteY12" fmla="*/ 949600 h 4732822"/>
                <a:gd name="connsiteX13" fmla="*/ 1201500 w 4193197"/>
                <a:gd name="connsiteY13" fmla="*/ 2874478 h 4732822"/>
                <a:gd name="connsiteX14" fmla="*/ 0 w 4193197"/>
                <a:gd name="connsiteY14" fmla="*/ 4732822 h 4732822"/>
                <a:gd name="connsiteX0" fmla="*/ 2279716 w 4193197"/>
                <a:gd name="connsiteY0" fmla="*/ 2810222 h 4732590"/>
                <a:gd name="connsiteX1" fmla="*/ 2357263 w 4193197"/>
                <a:gd name="connsiteY1" fmla="*/ 3138444 h 4732590"/>
                <a:gd name="connsiteX2" fmla="*/ 2817602 w 4193197"/>
                <a:gd name="connsiteY2" fmla="*/ 3293346 h 4732590"/>
                <a:gd name="connsiteX3" fmla="*/ 3694648 w 4193197"/>
                <a:gd name="connsiteY3" fmla="*/ 3318691 h 4732590"/>
                <a:gd name="connsiteX4" fmla="*/ 3739953 w 4193197"/>
                <a:gd name="connsiteY4" fmla="*/ 2863892 h 4732590"/>
                <a:gd name="connsiteX5" fmla="*/ 3894780 w 4193197"/>
                <a:gd name="connsiteY5" fmla="*/ 2718509 h 4732590"/>
                <a:gd name="connsiteX6" fmla="*/ 3849533 w 4193197"/>
                <a:gd name="connsiteY6" fmla="*/ 2632145 h 4732590"/>
                <a:gd name="connsiteX7" fmla="*/ 3937577 w 4193197"/>
                <a:gd name="connsiteY7" fmla="*/ 2536067 h 4732590"/>
                <a:gd name="connsiteX8" fmla="*/ 3870902 w 4193197"/>
                <a:gd name="connsiteY8" fmla="*/ 2327345 h 4732590"/>
                <a:gd name="connsiteX9" fmla="*/ 4193179 w 4193197"/>
                <a:gd name="connsiteY9" fmla="*/ 2117796 h 4732590"/>
                <a:gd name="connsiteX10" fmla="*/ 3777308 w 4193197"/>
                <a:gd name="connsiteY10" fmla="*/ 1501072 h 4732590"/>
                <a:gd name="connsiteX11" fmla="*/ 2185723 w 4193197"/>
                <a:gd name="connsiteY11" fmla="*/ 15 h 4732590"/>
                <a:gd name="connsiteX12" fmla="*/ 734030 w 4193197"/>
                <a:gd name="connsiteY12" fmla="*/ 949368 h 4732590"/>
                <a:gd name="connsiteX13" fmla="*/ 1201500 w 4193197"/>
                <a:gd name="connsiteY13" fmla="*/ 2874246 h 4732590"/>
                <a:gd name="connsiteX14" fmla="*/ 0 w 4193197"/>
                <a:gd name="connsiteY14" fmla="*/ 4732590 h 4732590"/>
                <a:gd name="connsiteX0" fmla="*/ 2279716 w 4193197"/>
                <a:gd name="connsiteY0" fmla="*/ 2810579 h 4732947"/>
                <a:gd name="connsiteX1" fmla="*/ 2357263 w 4193197"/>
                <a:gd name="connsiteY1" fmla="*/ 3138801 h 4732947"/>
                <a:gd name="connsiteX2" fmla="*/ 2817602 w 4193197"/>
                <a:gd name="connsiteY2" fmla="*/ 3293703 h 4732947"/>
                <a:gd name="connsiteX3" fmla="*/ 3694648 w 4193197"/>
                <a:gd name="connsiteY3" fmla="*/ 3319048 h 4732947"/>
                <a:gd name="connsiteX4" fmla="*/ 3739953 w 4193197"/>
                <a:gd name="connsiteY4" fmla="*/ 2864249 h 4732947"/>
                <a:gd name="connsiteX5" fmla="*/ 3894780 w 4193197"/>
                <a:gd name="connsiteY5" fmla="*/ 2718866 h 4732947"/>
                <a:gd name="connsiteX6" fmla="*/ 3849533 w 4193197"/>
                <a:gd name="connsiteY6" fmla="*/ 2632502 h 4732947"/>
                <a:gd name="connsiteX7" fmla="*/ 3937577 w 4193197"/>
                <a:gd name="connsiteY7" fmla="*/ 2536424 h 4732947"/>
                <a:gd name="connsiteX8" fmla="*/ 3870902 w 4193197"/>
                <a:gd name="connsiteY8" fmla="*/ 2327702 h 4732947"/>
                <a:gd name="connsiteX9" fmla="*/ 4193179 w 4193197"/>
                <a:gd name="connsiteY9" fmla="*/ 2118153 h 4732947"/>
                <a:gd name="connsiteX10" fmla="*/ 3777308 w 4193197"/>
                <a:gd name="connsiteY10" fmla="*/ 1501429 h 4732947"/>
                <a:gd name="connsiteX11" fmla="*/ 2185723 w 4193197"/>
                <a:gd name="connsiteY11" fmla="*/ 372 h 4732947"/>
                <a:gd name="connsiteX12" fmla="*/ 734030 w 4193197"/>
                <a:gd name="connsiteY12" fmla="*/ 949725 h 4732947"/>
                <a:gd name="connsiteX13" fmla="*/ 1201500 w 4193197"/>
                <a:gd name="connsiteY13" fmla="*/ 2874603 h 4732947"/>
                <a:gd name="connsiteX14" fmla="*/ 0 w 4193197"/>
                <a:gd name="connsiteY14" fmla="*/ 4732947 h 4732947"/>
                <a:gd name="connsiteX0" fmla="*/ 2279716 w 4193197"/>
                <a:gd name="connsiteY0" fmla="*/ 2810605 h 4732973"/>
                <a:gd name="connsiteX1" fmla="*/ 2357263 w 4193197"/>
                <a:gd name="connsiteY1" fmla="*/ 3138827 h 4732973"/>
                <a:gd name="connsiteX2" fmla="*/ 2817602 w 4193197"/>
                <a:gd name="connsiteY2" fmla="*/ 3293729 h 4732973"/>
                <a:gd name="connsiteX3" fmla="*/ 3694648 w 4193197"/>
                <a:gd name="connsiteY3" fmla="*/ 3319074 h 4732973"/>
                <a:gd name="connsiteX4" fmla="*/ 3739953 w 4193197"/>
                <a:gd name="connsiteY4" fmla="*/ 2864275 h 4732973"/>
                <a:gd name="connsiteX5" fmla="*/ 3894780 w 4193197"/>
                <a:gd name="connsiteY5" fmla="*/ 2718892 h 4732973"/>
                <a:gd name="connsiteX6" fmla="*/ 3849533 w 4193197"/>
                <a:gd name="connsiteY6" fmla="*/ 2632528 h 4732973"/>
                <a:gd name="connsiteX7" fmla="*/ 3937577 w 4193197"/>
                <a:gd name="connsiteY7" fmla="*/ 2536450 h 4732973"/>
                <a:gd name="connsiteX8" fmla="*/ 3870902 w 4193197"/>
                <a:gd name="connsiteY8" fmla="*/ 2327728 h 4732973"/>
                <a:gd name="connsiteX9" fmla="*/ 4193179 w 4193197"/>
                <a:gd name="connsiteY9" fmla="*/ 2118179 h 4732973"/>
                <a:gd name="connsiteX10" fmla="*/ 3777308 w 4193197"/>
                <a:gd name="connsiteY10" fmla="*/ 1501455 h 4732973"/>
                <a:gd name="connsiteX11" fmla="*/ 2185723 w 4193197"/>
                <a:gd name="connsiteY11" fmla="*/ 398 h 4732973"/>
                <a:gd name="connsiteX12" fmla="*/ 734030 w 4193197"/>
                <a:gd name="connsiteY12" fmla="*/ 949751 h 4732973"/>
                <a:gd name="connsiteX13" fmla="*/ 1201500 w 4193197"/>
                <a:gd name="connsiteY13" fmla="*/ 2874629 h 4732973"/>
                <a:gd name="connsiteX14" fmla="*/ 0 w 4193197"/>
                <a:gd name="connsiteY14" fmla="*/ 4732973 h 4732973"/>
                <a:gd name="connsiteX0" fmla="*/ 2279716 w 4193197"/>
                <a:gd name="connsiteY0" fmla="*/ 2810605 h 4732973"/>
                <a:gd name="connsiteX1" fmla="*/ 2357263 w 4193197"/>
                <a:gd name="connsiteY1" fmla="*/ 3138827 h 4732973"/>
                <a:gd name="connsiteX2" fmla="*/ 2817602 w 4193197"/>
                <a:gd name="connsiteY2" fmla="*/ 3293729 h 4732973"/>
                <a:gd name="connsiteX3" fmla="*/ 3694648 w 4193197"/>
                <a:gd name="connsiteY3" fmla="*/ 3319074 h 4732973"/>
                <a:gd name="connsiteX4" fmla="*/ 3739953 w 4193197"/>
                <a:gd name="connsiteY4" fmla="*/ 2864275 h 4732973"/>
                <a:gd name="connsiteX5" fmla="*/ 3894780 w 4193197"/>
                <a:gd name="connsiteY5" fmla="*/ 2718892 h 4732973"/>
                <a:gd name="connsiteX6" fmla="*/ 3849533 w 4193197"/>
                <a:gd name="connsiteY6" fmla="*/ 2632528 h 4732973"/>
                <a:gd name="connsiteX7" fmla="*/ 3937577 w 4193197"/>
                <a:gd name="connsiteY7" fmla="*/ 2536450 h 4732973"/>
                <a:gd name="connsiteX8" fmla="*/ 3870902 w 4193197"/>
                <a:gd name="connsiteY8" fmla="*/ 2327728 h 4732973"/>
                <a:gd name="connsiteX9" fmla="*/ 4193179 w 4193197"/>
                <a:gd name="connsiteY9" fmla="*/ 2118179 h 4732973"/>
                <a:gd name="connsiteX10" fmla="*/ 3777308 w 4193197"/>
                <a:gd name="connsiteY10" fmla="*/ 1501455 h 4732973"/>
                <a:gd name="connsiteX11" fmla="*/ 2185723 w 4193197"/>
                <a:gd name="connsiteY11" fmla="*/ 398 h 4732973"/>
                <a:gd name="connsiteX12" fmla="*/ 734030 w 4193197"/>
                <a:gd name="connsiteY12" fmla="*/ 949751 h 4732973"/>
                <a:gd name="connsiteX13" fmla="*/ 1201500 w 4193197"/>
                <a:gd name="connsiteY13" fmla="*/ 2874629 h 4732973"/>
                <a:gd name="connsiteX14" fmla="*/ 0 w 4193197"/>
                <a:gd name="connsiteY14" fmla="*/ 4732973 h 47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3197" h="4732973">
                  <a:moveTo>
                    <a:pt x="2279716" y="2810605"/>
                  </a:moveTo>
                  <a:cubicBezTo>
                    <a:pt x="2279699" y="2813553"/>
                    <a:pt x="2293118" y="3074893"/>
                    <a:pt x="2357263" y="3138827"/>
                  </a:cubicBezTo>
                  <a:cubicBezTo>
                    <a:pt x="2421408" y="3202761"/>
                    <a:pt x="2602241" y="3253640"/>
                    <a:pt x="2817602" y="3293729"/>
                  </a:cubicBezTo>
                  <a:cubicBezTo>
                    <a:pt x="3120276" y="3327299"/>
                    <a:pt x="3353266" y="3509408"/>
                    <a:pt x="3694648" y="3319074"/>
                  </a:cubicBezTo>
                  <a:cubicBezTo>
                    <a:pt x="3836971" y="3193980"/>
                    <a:pt x="3740754" y="3068884"/>
                    <a:pt x="3739953" y="2864275"/>
                  </a:cubicBezTo>
                  <a:cubicBezTo>
                    <a:pt x="3775679" y="2764000"/>
                    <a:pt x="3886456" y="2820251"/>
                    <a:pt x="3894780" y="2718892"/>
                  </a:cubicBezTo>
                  <a:cubicBezTo>
                    <a:pt x="3894481" y="2664585"/>
                    <a:pt x="3872007" y="2666128"/>
                    <a:pt x="3849533" y="2632528"/>
                  </a:cubicBezTo>
                  <a:cubicBezTo>
                    <a:pt x="3878881" y="2600502"/>
                    <a:pt x="3931042" y="2591288"/>
                    <a:pt x="3937577" y="2536450"/>
                  </a:cubicBezTo>
                  <a:cubicBezTo>
                    <a:pt x="3940460" y="2477004"/>
                    <a:pt x="3869273" y="2411880"/>
                    <a:pt x="3870902" y="2327728"/>
                  </a:cubicBezTo>
                  <a:cubicBezTo>
                    <a:pt x="3906766" y="2247276"/>
                    <a:pt x="4161291" y="2258266"/>
                    <a:pt x="4193179" y="2118179"/>
                  </a:cubicBezTo>
                  <a:cubicBezTo>
                    <a:pt x="4196354" y="1985492"/>
                    <a:pt x="3794012" y="1785217"/>
                    <a:pt x="3777308" y="1501455"/>
                  </a:cubicBezTo>
                  <a:cubicBezTo>
                    <a:pt x="3788793" y="-20640"/>
                    <a:pt x="2469409" y="9939"/>
                    <a:pt x="2185723" y="398"/>
                  </a:cubicBezTo>
                  <a:cubicBezTo>
                    <a:pt x="1833552" y="-11446"/>
                    <a:pt x="986143" y="239133"/>
                    <a:pt x="734030" y="949751"/>
                  </a:cubicBezTo>
                  <a:cubicBezTo>
                    <a:pt x="415922" y="2117157"/>
                    <a:pt x="1089409" y="2189270"/>
                    <a:pt x="1201500" y="2874629"/>
                  </a:cubicBezTo>
                  <a:cubicBezTo>
                    <a:pt x="1152798" y="3891375"/>
                    <a:pt x="200250" y="4412473"/>
                    <a:pt x="0" y="4732973"/>
                  </a:cubicBezTo>
                </a:path>
              </a:pathLst>
            </a:custGeom>
            <a:ln w="38100"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ound Same Side Corner Rectangle 9">
              <a:extLst>
                <a:ext uri="{FF2B5EF4-FFF2-40B4-BE49-F238E27FC236}">
                  <a16:creationId xmlns="" xmlns:a16="http://schemas.microsoft.com/office/drawing/2014/main" id="{1B07C22F-15EE-4DC9-8029-DE016BC26505}"/>
                </a:ext>
              </a:extLst>
            </p:cNvPr>
            <p:cNvSpPr/>
            <p:nvPr/>
          </p:nvSpPr>
          <p:spPr>
            <a:xfrm rot="10800000">
              <a:off x="4326391" y="4080639"/>
              <a:ext cx="198721" cy="334249"/>
            </a:xfrm>
            <a:custGeom>
              <a:avLst/>
              <a:gdLst/>
              <a:ahLst/>
              <a:cxnLst/>
              <a:rect l="l" t="t" r="r" b="b"/>
              <a:pathLst>
                <a:path w="198721" h="334249">
                  <a:moveTo>
                    <a:pt x="198721" y="334249"/>
                  </a:moveTo>
                  <a:lnTo>
                    <a:pt x="0" y="334249"/>
                  </a:lnTo>
                  <a:lnTo>
                    <a:pt x="0" y="111716"/>
                  </a:lnTo>
                  <a:cubicBezTo>
                    <a:pt x="0" y="93424"/>
                    <a:pt x="14829" y="78595"/>
                    <a:pt x="33121" y="78595"/>
                  </a:cubicBezTo>
                  <a:lnTo>
                    <a:pt x="45876" y="78595"/>
                  </a:lnTo>
                  <a:lnTo>
                    <a:pt x="45876" y="17828"/>
                  </a:lnTo>
                  <a:cubicBezTo>
                    <a:pt x="45876" y="7982"/>
                    <a:pt x="53858" y="0"/>
                    <a:pt x="63704" y="0"/>
                  </a:cubicBezTo>
                  <a:lnTo>
                    <a:pt x="135016" y="0"/>
                  </a:lnTo>
                  <a:cubicBezTo>
                    <a:pt x="144862" y="0"/>
                    <a:pt x="152844" y="7982"/>
                    <a:pt x="152844" y="17828"/>
                  </a:cubicBezTo>
                  <a:lnTo>
                    <a:pt x="152844" y="78595"/>
                  </a:lnTo>
                  <a:lnTo>
                    <a:pt x="165600" y="78595"/>
                  </a:lnTo>
                  <a:cubicBezTo>
                    <a:pt x="183892" y="78595"/>
                    <a:pt x="198721" y="93424"/>
                    <a:pt x="198721" y="111716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9C71C3A-7A7A-471A-BAFA-1D0D2B94677F}"/>
              </a:ext>
            </a:extLst>
          </p:cNvPr>
          <p:cNvGrpSpPr/>
          <p:nvPr/>
        </p:nvGrpSpPr>
        <p:grpSpPr>
          <a:xfrm>
            <a:off x="2571730" y="2390033"/>
            <a:ext cx="1274175" cy="2088232"/>
            <a:chOff x="3773339" y="2132856"/>
            <a:chExt cx="1274175" cy="2088232"/>
          </a:xfrm>
        </p:grpSpPr>
        <p:pic>
          <p:nvPicPr>
            <p:cNvPr id="11" name="그림 5">
              <a:extLst>
                <a:ext uri="{FF2B5EF4-FFF2-40B4-BE49-F238E27FC236}">
                  <a16:creationId xmlns="" xmlns:a16="http://schemas.microsoft.com/office/drawing/2014/main" id="{47A4A3A8-9075-4E86-830B-480E35EAB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339" y="2132856"/>
              <a:ext cx="1274175" cy="208823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CD7222E5-70CB-4706-B3FC-88E3A5DFA941}"/>
                </a:ext>
              </a:extLst>
            </p:cNvPr>
            <p:cNvSpPr/>
            <p:nvPr/>
          </p:nvSpPr>
          <p:spPr>
            <a:xfrm>
              <a:off x="4008346" y="2446798"/>
              <a:ext cx="831717" cy="12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dist="127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3" name="Oval 1">
            <a:extLst>
              <a:ext uri="{FF2B5EF4-FFF2-40B4-BE49-F238E27FC236}">
                <a16:creationId xmlns="" xmlns:a16="http://schemas.microsoft.com/office/drawing/2014/main" id="{158A0C44-AD31-4844-B4D3-EAD6520623A5}"/>
              </a:ext>
            </a:extLst>
          </p:cNvPr>
          <p:cNvSpPr/>
          <p:nvPr/>
        </p:nvSpPr>
        <p:spPr>
          <a:xfrm>
            <a:off x="2926978" y="2956652"/>
            <a:ext cx="592928" cy="718651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" name="Rectangle 2"/>
          <p:cNvSpPr/>
          <p:nvPr/>
        </p:nvSpPr>
        <p:spPr>
          <a:xfrm>
            <a:off x="5642958" y="1676682"/>
            <a:ext cx="4711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1. Perangkat </a:t>
            </a:r>
            <a:r>
              <a:rPr lang="da-DK" dirty="0"/>
              <a:t>komputer dan koneksi </a:t>
            </a:r>
            <a:r>
              <a:rPr lang="da-DK" dirty="0" smtClean="0"/>
              <a:t>internet</a:t>
            </a:r>
            <a:endParaRPr lang="en-US" dirty="0"/>
          </a:p>
        </p:txBody>
      </p:sp>
      <p:sp>
        <p:nvSpPr>
          <p:cNvPr id="24" name="자유형: 도형 41">
            <a:extLst>
              <a:ext uri="{FF2B5EF4-FFF2-40B4-BE49-F238E27FC236}">
                <a16:creationId xmlns="" xmlns:a16="http://schemas.microsoft.com/office/drawing/2014/main" id="{5A5436A6-F749-4DDC-AA8D-85827AAA93AF}"/>
              </a:ext>
            </a:extLst>
          </p:cNvPr>
          <p:cNvSpPr/>
          <p:nvPr/>
        </p:nvSpPr>
        <p:spPr>
          <a:xfrm>
            <a:off x="5115827" y="3245389"/>
            <a:ext cx="5430740" cy="845775"/>
          </a:xfrm>
          <a:custGeom>
            <a:avLst/>
            <a:gdLst>
              <a:gd name="connsiteX0" fmla="*/ 4728955 w 5952955"/>
              <a:gd name="connsiteY0" fmla="*/ 0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4728955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285146 w 5952955"/>
              <a:gd name="connsiteY4" fmla="*/ 874800 h 874800"/>
              <a:gd name="connsiteX5" fmla="*/ 232487 w 5952955"/>
              <a:gd name="connsiteY5" fmla="*/ 820467 h 874800"/>
              <a:gd name="connsiteX6" fmla="*/ 181711 w 5952955"/>
              <a:gd name="connsiteY6" fmla="*/ 759805 h 874800"/>
              <a:gd name="connsiteX7" fmla="*/ 133607 w 5952955"/>
              <a:gd name="connsiteY7" fmla="*/ 700521 h 874800"/>
              <a:gd name="connsiteX8" fmla="*/ 89512 w 5952955"/>
              <a:gd name="connsiteY8" fmla="*/ 632965 h 874800"/>
              <a:gd name="connsiteX9" fmla="*/ 53434 w 5952955"/>
              <a:gd name="connsiteY9" fmla="*/ 559895 h 874800"/>
              <a:gd name="connsiteX10" fmla="*/ 33391 w 5952955"/>
              <a:gd name="connsiteY10" fmla="*/ 499232 h 874800"/>
              <a:gd name="connsiteX11" fmla="*/ 26710 w 5952955"/>
              <a:gd name="connsiteY11" fmla="*/ 439949 h 874800"/>
              <a:gd name="connsiteX12" fmla="*/ 26710 w 5952955"/>
              <a:gd name="connsiteY12" fmla="*/ 376529 h 874800"/>
              <a:gd name="connsiteX13" fmla="*/ 28046 w 5952955"/>
              <a:gd name="connsiteY13" fmla="*/ 308973 h 874800"/>
              <a:gd name="connsiteX14" fmla="*/ 30718 w 5952955"/>
              <a:gd name="connsiteY14" fmla="*/ 241417 h 874800"/>
              <a:gd name="connsiteX15" fmla="*/ 28046 w 5952955"/>
              <a:gd name="connsiteY15" fmla="*/ 168346 h 874800"/>
              <a:gd name="connsiteX16" fmla="*/ 21365 w 5952955"/>
              <a:gd name="connsiteY16" fmla="*/ 91140 h 874800"/>
              <a:gd name="connsiteX17" fmla="*/ 0 w 5952955"/>
              <a:gd name="connsiteY17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285146 w 5952955"/>
              <a:gd name="connsiteY3" fmla="*/ 874800 h 874800"/>
              <a:gd name="connsiteX4" fmla="*/ 232487 w 5952955"/>
              <a:gd name="connsiteY4" fmla="*/ 820467 h 874800"/>
              <a:gd name="connsiteX5" fmla="*/ 181711 w 5952955"/>
              <a:gd name="connsiteY5" fmla="*/ 759805 h 874800"/>
              <a:gd name="connsiteX6" fmla="*/ 133607 w 5952955"/>
              <a:gd name="connsiteY6" fmla="*/ 700521 h 874800"/>
              <a:gd name="connsiteX7" fmla="*/ 89512 w 5952955"/>
              <a:gd name="connsiteY7" fmla="*/ 632965 h 874800"/>
              <a:gd name="connsiteX8" fmla="*/ 53434 w 5952955"/>
              <a:gd name="connsiteY8" fmla="*/ 559895 h 874800"/>
              <a:gd name="connsiteX9" fmla="*/ 33391 w 5952955"/>
              <a:gd name="connsiteY9" fmla="*/ 499232 h 874800"/>
              <a:gd name="connsiteX10" fmla="*/ 26710 w 5952955"/>
              <a:gd name="connsiteY10" fmla="*/ 439949 h 874800"/>
              <a:gd name="connsiteX11" fmla="*/ 26710 w 5952955"/>
              <a:gd name="connsiteY11" fmla="*/ 376529 h 874800"/>
              <a:gd name="connsiteX12" fmla="*/ 28046 w 5952955"/>
              <a:gd name="connsiteY12" fmla="*/ 308973 h 874800"/>
              <a:gd name="connsiteX13" fmla="*/ 30718 w 5952955"/>
              <a:gd name="connsiteY13" fmla="*/ 241417 h 874800"/>
              <a:gd name="connsiteX14" fmla="*/ 28046 w 5952955"/>
              <a:gd name="connsiteY14" fmla="*/ 168346 h 874800"/>
              <a:gd name="connsiteX15" fmla="*/ 21365 w 5952955"/>
              <a:gd name="connsiteY15" fmla="*/ 91140 h 874800"/>
              <a:gd name="connsiteX16" fmla="*/ 0 w 5952955"/>
              <a:gd name="connsiteY16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52955" h="874800">
                <a:moveTo>
                  <a:pt x="0" y="207"/>
                </a:moveTo>
                <a:lnTo>
                  <a:pt x="5952955" y="0"/>
                </a:lnTo>
                <a:lnTo>
                  <a:pt x="5952955" y="874800"/>
                </a:lnTo>
                <a:lnTo>
                  <a:pt x="285146" y="874800"/>
                </a:lnTo>
                <a:lnTo>
                  <a:pt x="232487" y="820467"/>
                </a:lnTo>
                <a:lnTo>
                  <a:pt x="181711" y="759805"/>
                </a:lnTo>
                <a:lnTo>
                  <a:pt x="133607" y="700521"/>
                </a:lnTo>
                <a:lnTo>
                  <a:pt x="89512" y="632965"/>
                </a:lnTo>
                <a:lnTo>
                  <a:pt x="53434" y="559895"/>
                </a:lnTo>
                <a:lnTo>
                  <a:pt x="33391" y="499232"/>
                </a:lnTo>
                <a:lnTo>
                  <a:pt x="26710" y="439949"/>
                </a:lnTo>
                <a:lnTo>
                  <a:pt x="26710" y="376529"/>
                </a:lnTo>
                <a:cubicBezTo>
                  <a:pt x="27155" y="354010"/>
                  <a:pt x="27601" y="331492"/>
                  <a:pt x="28046" y="308973"/>
                </a:cubicBezTo>
                <a:lnTo>
                  <a:pt x="30718" y="241417"/>
                </a:lnTo>
                <a:cubicBezTo>
                  <a:pt x="29827" y="217060"/>
                  <a:pt x="28937" y="192703"/>
                  <a:pt x="28046" y="168346"/>
                </a:cubicBezTo>
                <a:lnTo>
                  <a:pt x="21365" y="91140"/>
                </a:lnTo>
                <a:lnTo>
                  <a:pt x="0" y="2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자유형: 도형 42">
            <a:extLst>
              <a:ext uri="{FF2B5EF4-FFF2-40B4-BE49-F238E27FC236}">
                <a16:creationId xmlns="" xmlns:a16="http://schemas.microsoft.com/office/drawing/2014/main" id="{91D982B5-84DD-42FF-BC72-008F56F3EF9E}"/>
              </a:ext>
            </a:extLst>
          </p:cNvPr>
          <p:cNvSpPr/>
          <p:nvPr/>
        </p:nvSpPr>
        <p:spPr>
          <a:xfrm>
            <a:off x="5130961" y="4146716"/>
            <a:ext cx="5430740" cy="1684469"/>
          </a:xfrm>
          <a:custGeom>
            <a:avLst/>
            <a:gdLst>
              <a:gd name="connsiteX0" fmla="*/ 4612840 w 5836840"/>
              <a:gd name="connsiteY0" fmla="*/ 0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42" fmla="*/ 4612840 w 5836840"/>
              <a:gd name="connsiteY42" fmla="*/ 207 h 874800"/>
              <a:gd name="connsiteX0" fmla="*/ 4612840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42" fmla="*/ 4612840 w 5836840"/>
              <a:gd name="connsiteY42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0 w 5836840"/>
              <a:gd name="connsiteY4" fmla="*/ 874800 h 874800"/>
              <a:gd name="connsiteX5" fmla="*/ 123 w 5836840"/>
              <a:gd name="connsiteY5" fmla="*/ 874708 h 874800"/>
              <a:gd name="connsiteX6" fmla="*/ 18830 w 5836840"/>
              <a:gd name="connsiteY6" fmla="*/ 855406 h 874800"/>
              <a:gd name="connsiteX7" fmla="*/ 33529 w 5836840"/>
              <a:gd name="connsiteY7" fmla="*/ 830590 h 874800"/>
              <a:gd name="connsiteX8" fmla="*/ 38873 w 5836840"/>
              <a:gd name="connsiteY8" fmla="*/ 803016 h 874800"/>
              <a:gd name="connsiteX9" fmla="*/ 36201 w 5836840"/>
              <a:gd name="connsiteY9" fmla="*/ 775442 h 874800"/>
              <a:gd name="connsiteX10" fmla="*/ 26847 w 5836840"/>
              <a:gd name="connsiteY10" fmla="*/ 749247 h 874800"/>
              <a:gd name="connsiteX11" fmla="*/ 14822 w 5836840"/>
              <a:gd name="connsiteY11" fmla="*/ 727188 h 874800"/>
              <a:gd name="connsiteX12" fmla="*/ 6804 w 5836840"/>
              <a:gd name="connsiteY12" fmla="*/ 705129 h 874800"/>
              <a:gd name="connsiteX13" fmla="*/ 45554 w 5836840"/>
              <a:gd name="connsiteY13" fmla="*/ 677555 h 874800"/>
              <a:gd name="connsiteX14" fmla="*/ 72279 w 5836840"/>
              <a:gd name="connsiteY14" fmla="*/ 649981 h 874800"/>
              <a:gd name="connsiteX15" fmla="*/ 86977 w 5836840"/>
              <a:gd name="connsiteY15" fmla="*/ 622408 h 874800"/>
              <a:gd name="connsiteX16" fmla="*/ 89650 w 5836840"/>
              <a:gd name="connsiteY16" fmla="*/ 592076 h 874800"/>
              <a:gd name="connsiteX17" fmla="*/ 85641 w 5836840"/>
              <a:gd name="connsiteY17" fmla="*/ 564503 h 874800"/>
              <a:gd name="connsiteX18" fmla="*/ 74951 w 5836840"/>
              <a:gd name="connsiteY18" fmla="*/ 534171 h 874800"/>
              <a:gd name="connsiteX19" fmla="*/ 60253 w 5836840"/>
              <a:gd name="connsiteY19" fmla="*/ 503840 h 874800"/>
              <a:gd name="connsiteX20" fmla="*/ 44218 w 5836840"/>
              <a:gd name="connsiteY20" fmla="*/ 473509 h 874800"/>
              <a:gd name="connsiteX21" fmla="*/ 29520 w 5836840"/>
              <a:gd name="connsiteY21" fmla="*/ 441799 h 874800"/>
              <a:gd name="connsiteX22" fmla="*/ 14822 w 5836840"/>
              <a:gd name="connsiteY22" fmla="*/ 411468 h 874800"/>
              <a:gd name="connsiteX23" fmla="*/ 6804 w 5836840"/>
              <a:gd name="connsiteY23" fmla="*/ 378379 h 874800"/>
              <a:gd name="connsiteX24" fmla="*/ 33529 w 5836840"/>
              <a:gd name="connsiteY24" fmla="*/ 353563 h 874800"/>
              <a:gd name="connsiteX25" fmla="*/ 70943 w 5836840"/>
              <a:gd name="connsiteY25" fmla="*/ 334261 h 874800"/>
              <a:gd name="connsiteX26" fmla="*/ 112365 w 5836840"/>
              <a:gd name="connsiteY26" fmla="*/ 316338 h 874800"/>
              <a:gd name="connsiteX27" fmla="*/ 155124 w 5836840"/>
              <a:gd name="connsiteY27" fmla="*/ 301173 h 874800"/>
              <a:gd name="connsiteX28" fmla="*/ 199219 w 5836840"/>
              <a:gd name="connsiteY28" fmla="*/ 286007 h 874800"/>
              <a:gd name="connsiteX29" fmla="*/ 243314 w 5836840"/>
              <a:gd name="connsiteY29" fmla="*/ 270841 h 874800"/>
              <a:gd name="connsiteX30" fmla="*/ 284737 w 5836840"/>
              <a:gd name="connsiteY30" fmla="*/ 252918 h 874800"/>
              <a:gd name="connsiteX31" fmla="*/ 318143 w 5836840"/>
              <a:gd name="connsiteY31" fmla="*/ 233617 h 874800"/>
              <a:gd name="connsiteX32" fmla="*/ 347539 w 5836840"/>
              <a:gd name="connsiteY32" fmla="*/ 206043 h 874800"/>
              <a:gd name="connsiteX33" fmla="*/ 364910 w 5836840"/>
              <a:gd name="connsiteY33" fmla="*/ 172954 h 874800"/>
              <a:gd name="connsiteX34" fmla="*/ 371591 w 5836840"/>
              <a:gd name="connsiteY34" fmla="*/ 138487 h 874800"/>
              <a:gd name="connsiteX35" fmla="*/ 366246 w 5836840"/>
              <a:gd name="connsiteY35" fmla="*/ 105399 h 874800"/>
              <a:gd name="connsiteX36" fmla="*/ 354220 w 5836840"/>
              <a:gd name="connsiteY36" fmla="*/ 75067 h 874800"/>
              <a:gd name="connsiteX37" fmla="*/ 335513 w 5836840"/>
              <a:gd name="connsiteY37" fmla="*/ 50251 h 874800"/>
              <a:gd name="connsiteX38" fmla="*/ 312798 w 5836840"/>
              <a:gd name="connsiteY38" fmla="*/ 25434 h 874800"/>
              <a:gd name="connsiteX39" fmla="*/ 291418 w 5836840"/>
              <a:gd name="connsiteY39" fmla="*/ 4754 h 874800"/>
              <a:gd name="connsiteX40" fmla="*/ 286644 w 5836840"/>
              <a:gd name="connsiteY40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0 w 5836840"/>
              <a:gd name="connsiteY3" fmla="*/ 874800 h 874800"/>
              <a:gd name="connsiteX4" fmla="*/ 123 w 5836840"/>
              <a:gd name="connsiteY4" fmla="*/ 874708 h 874800"/>
              <a:gd name="connsiteX5" fmla="*/ 18830 w 5836840"/>
              <a:gd name="connsiteY5" fmla="*/ 855406 h 874800"/>
              <a:gd name="connsiteX6" fmla="*/ 33529 w 5836840"/>
              <a:gd name="connsiteY6" fmla="*/ 830590 h 874800"/>
              <a:gd name="connsiteX7" fmla="*/ 38873 w 5836840"/>
              <a:gd name="connsiteY7" fmla="*/ 803016 h 874800"/>
              <a:gd name="connsiteX8" fmla="*/ 36201 w 5836840"/>
              <a:gd name="connsiteY8" fmla="*/ 775442 h 874800"/>
              <a:gd name="connsiteX9" fmla="*/ 26847 w 5836840"/>
              <a:gd name="connsiteY9" fmla="*/ 749247 h 874800"/>
              <a:gd name="connsiteX10" fmla="*/ 14822 w 5836840"/>
              <a:gd name="connsiteY10" fmla="*/ 727188 h 874800"/>
              <a:gd name="connsiteX11" fmla="*/ 6804 w 5836840"/>
              <a:gd name="connsiteY11" fmla="*/ 705129 h 874800"/>
              <a:gd name="connsiteX12" fmla="*/ 45554 w 5836840"/>
              <a:gd name="connsiteY12" fmla="*/ 677555 h 874800"/>
              <a:gd name="connsiteX13" fmla="*/ 72279 w 5836840"/>
              <a:gd name="connsiteY13" fmla="*/ 649981 h 874800"/>
              <a:gd name="connsiteX14" fmla="*/ 86977 w 5836840"/>
              <a:gd name="connsiteY14" fmla="*/ 622408 h 874800"/>
              <a:gd name="connsiteX15" fmla="*/ 89650 w 5836840"/>
              <a:gd name="connsiteY15" fmla="*/ 592076 h 874800"/>
              <a:gd name="connsiteX16" fmla="*/ 85641 w 5836840"/>
              <a:gd name="connsiteY16" fmla="*/ 564503 h 874800"/>
              <a:gd name="connsiteX17" fmla="*/ 74951 w 5836840"/>
              <a:gd name="connsiteY17" fmla="*/ 534171 h 874800"/>
              <a:gd name="connsiteX18" fmla="*/ 60253 w 5836840"/>
              <a:gd name="connsiteY18" fmla="*/ 503840 h 874800"/>
              <a:gd name="connsiteX19" fmla="*/ 44218 w 5836840"/>
              <a:gd name="connsiteY19" fmla="*/ 473509 h 874800"/>
              <a:gd name="connsiteX20" fmla="*/ 29520 w 5836840"/>
              <a:gd name="connsiteY20" fmla="*/ 441799 h 874800"/>
              <a:gd name="connsiteX21" fmla="*/ 14822 w 5836840"/>
              <a:gd name="connsiteY21" fmla="*/ 411468 h 874800"/>
              <a:gd name="connsiteX22" fmla="*/ 6804 w 5836840"/>
              <a:gd name="connsiteY22" fmla="*/ 378379 h 874800"/>
              <a:gd name="connsiteX23" fmla="*/ 33529 w 5836840"/>
              <a:gd name="connsiteY23" fmla="*/ 353563 h 874800"/>
              <a:gd name="connsiteX24" fmla="*/ 70943 w 5836840"/>
              <a:gd name="connsiteY24" fmla="*/ 334261 h 874800"/>
              <a:gd name="connsiteX25" fmla="*/ 112365 w 5836840"/>
              <a:gd name="connsiteY25" fmla="*/ 316338 h 874800"/>
              <a:gd name="connsiteX26" fmla="*/ 155124 w 5836840"/>
              <a:gd name="connsiteY26" fmla="*/ 301173 h 874800"/>
              <a:gd name="connsiteX27" fmla="*/ 199219 w 5836840"/>
              <a:gd name="connsiteY27" fmla="*/ 286007 h 874800"/>
              <a:gd name="connsiteX28" fmla="*/ 243314 w 5836840"/>
              <a:gd name="connsiteY28" fmla="*/ 270841 h 874800"/>
              <a:gd name="connsiteX29" fmla="*/ 284737 w 5836840"/>
              <a:gd name="connsiteY29" fmla="*/ 252918 h 874800"/>
              <a:gd name="connsiteX30" fmla="*/ 318143 w 5836840"/>
              <a:gd name="connsiteY30" fmla="*/ 233617 h 874800"/>
              <a:gd name="connsiteX31" fmla="*/ 347539 w 5836840"/>
              <a:gd name="connsiteY31" fmla="*/ 206043 h 874800"/>
              <a:gd name="connsiteX32" fmla="*/ 364910 w 5836840"/>
              <a:gd name="connsiteY32" fmla="*/ 172954 h 874800"/>
              <a:gd name="connsiteX33" fmla="*/ 371591 w 5836840"/>
              <a:gd name="connsiteY33" fmla="*/ 138487 h 874800"/>
              <a:gd name="connsiteX34" fmla="*/ 366246 w 5836840"/>
              <a:gd name="connsiteY34" fmla="*/ 105399 h 874800"/>
              <a:gd name="connsiteX35" fmla="*/ 354220 w 5836840"/>
              <a:gd name="connsiteY35" fmla="*/ 75067 h 874800"/>
              <a:gd name="connsiteX36" fmla="*/ 335513 w 5836840"/>
              <a:gd name="connsiteY36" fmla="*/ 50251 h 874800"/>
              <a:gd name="connsiteX37" fmla="*/ 312798 w 5836840"/>
              <a:gd name="connsiteY37" fmla="*/ 25434 h 874800"/>
              <a:gd name="connsiteX38" fmla="*/ 291418 w 5836840"/>
              <a:gd name="connsiteY38" fmla="*/ 4754 h 874800"/>
              <a:gd name="connsiteX39" fmla="*/ 286644 w 5836840"/>
              <a:gd name="connsiteY39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36840" h="874800">
                <a:moveTo>
                  <a:pt x="286644" y="207"/>
                </a:moveTo>
                <a:lnTo>
                  <a:pt x="5836840" y="0"/>
                </a:lnTo>
                <a:lnTo>
                  <a:pt x="5836840" y="874800"/>
                </a:lnTo>
                <a:lnTo>
                  <a:pt x="0" y="874800"/>
                </a:lnTo>
                <a:lnTo>
                  <a:pt x="123" y="874708"/>
                </a:lnTo>
                <a:lnTo>
                  <a:pt x="18830" y="855406"/>
                </a:lnTo>
                <a:lnTo>
                  <a:pt x="33529" y="830590"/>
                </a:lnTo>
                <a:lnTo>
                  <a:pt x="38873" y="803016"/>
                </a:lnTo>
                <a:lnTo>
                  <a:pt x="36201" y="775442"/>
                </a:lnTo>
                <a:lnTo>
                  <a:pt x="26847" y="749247"/>
                </a:lnTo>
                <a:lnTo>
                  <a:pt x="14822" y="727188"/>
                </a:lnTo>
                <a:lnTo>
                  <a:pt x="6804" y="705129"/>
                </a:lnTo>
                <a:lnTo>
                  <a:pt x="45554" y="677555"/>
                </a:lnTo>
                <a:lnTo>
                  <a:pt x="72279" y="649981"/>
                </a:lnTo>
                <a:lnTo>
                  <a:pt x="86977" y="622408"/>
                </a:lnTo>
                <a:lnTo>
                  <a:pt x="89650" y="592076"/>
                </a:lnTo>
                <a:lnTo>
                  <a:pt x="85641" y="564503"/>
                </a:lnTo>
                <a:lnTo>
                  <a:pt x="74951" y="534171"/>
                </a:lnTo>
                <a:lnTo>
                  <a:pt x="60253" y="503840"/>
                </a:lnTo>
                <a:lnTo>
                  <a:pt x="44218" y="473509"/>
                </a:lnTo>
                <a:lnTo>
                  <a:pt x="29520" y="441799"/>
                </a:lnTo>
                <a:lnTo>
                  <a:pt x="14822" y="411468"/>
                </a:lnTo>
                <a:lnTo>
                  <a:pt x="6804" y="378379"/>
                </a:lnTo>
                <a:lnTo>
                  <a:pt x="33529" y="353563"/>
                </a:lnTo>
                <a:lnTo>
                  <a:pt x="70943" y="334261"/>
                </a:lnTo>
                <a:lnTo>
                  <a:pt x="112365" y="316338"/>
                </a:lnTo>
                <a:lnTo>
                  <a:pt x="155124" y="301173"/>
                </a:lnTo>
                <a:lnTo>
                  <a:pt x="199219" y="286007"/>
                </a:lnTo>
                <a:lnTo>
                  <a:pt x="243314" y="270841"/>
                </a:lnTo>
                <a:lnTo>
                  <a:pt x="284737" y="252918"/>
                </a:lnTo>
                <a:lnTo>
                  <a:pt x="318143" y="233617"/>
                </a:lnTo>
                <a:lnTo>
                  <a:pt x="347539" y="206043"/>
                </a:lnTo>
                <a:lnTo>
                  <a:pt x="364910" y="172954"/>
                </a:lnTo>
                <a:lnTo>
                  <a:pt x="371591" y="138487"/>
                </a:lnTo>
                <a:lnTo>
                  <a:pt x="366246" y="105399"/>
                </a:lnTo>
                <a:lnTo>
                  <a:pt x="354220" y="75067"/>
                </a:lnTo>
                <a:lnTo>
                  <a:pt x="335513" y="50251"/>
                </a:lnTo>
                <a:lnTo>
                  <a:pt x="312798" y="25434"/>
                </a:lnTo>
                <a:lnTo>
                  <a:pt x="291418" y="4754"/>
                </a:lnTo>
                <a:lnTo>
                  <a:pt x="286644" y="2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Rectangle 5"/>
          <p:cNvSpPr/>
          <p:nvPr/>
        </p:nvSpPr>
        <p:spPr>
          <a:xfrm>
            <a:off x="5412125" y="2483127"/>
            <a:ext cx="519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2. Scanner </a:t>
            </a:r>
            <a:r>
              <a:rPr lang="it-IT" dirty="0"/>
              <a:t>di Bagian Penerimaan Naskah </a:t>
            </a:r>
            <a:r>
              <a:rPr lang="it-IT" dirty="0" smtClean="0"/>
              <a:t>Dinas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561653" y="3443356"/>
            <a:ext cx="4874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dirty="0" smtClean="0"/>
              <a:t>3. Struktur </a:t>
            </a:r>
            <a:r>
              <a:rPr lang="nn-NO" dirty="0"/>
              <a:t>Organisasi dan Tata Kerja </a:t>
            </a:r>
            <a:r>
              <a:rPr lang="nn-NO" dirty="0" smtClean="0"/>
              <a:t>instansi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42958" y="4202356"/>
            <a:ext cx="3117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kearsipan</a:t>
            </a:r>
            <a:r>
              <a:rPr lang="en-US" dirty="0" smtClean="0"/>
              <a:t> PAD: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15827" y="447648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            a. Tata </a:t>
            </a:r>
            <a:r>
              <a:rPr lang="en-US" dirty="0" err="1"/>
              <a:t>Naskah</a:t>
            </a:r>
            <a:r>
              <a:rPr lang="en-US" dirty="0"/>
              <a:t> </a:t>
            </a:r>
            <a:r>
              <a:rPr lang="en-US" dirty="0" err="1"/>
              <a:t>Dinas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     b</a:t>
            </a:r>
            <a:r>
              <a:rPr lang="en-US" dirty="0"/>
              <a:t>.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     c</a:t>
            </a:r>
            <a:r>
              <a:rPr lang="en-US" dirty="0"/>
              <a:t>.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Retensi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d</a:t>
            </a:r>
            <a:r>
              <a:rPr lang="en-US" dirty="0"/>
              <a:t>. SKKAAD</a:t>
            </a:r>
          </a:p>
        </p:txBody>
      </p:sp>
      <p:sp>
        <p:nvSpPr>
          <p:cNvPr id="26" name="자유형: 도형 41">
            <a:extLst>
              <a:ext uri="{FF2B5EF4-FFF2-40B4-BE49-F238E27FC236}">
                <a16:creationId xmlns="" xmlns:a16="http://schemas.microsoft.com/office/drawing/2014/main" id="{5A5436A6-F749-4DDC-AA8D-85827AAA93AF}"/>
              </a:ext>
            </a:extLst>
          </p:cNvPr>
          <p:cNvSpPr/>
          <p:nvPr/>
        </p:nvSpPr>
        <p:spPr>
          <a:xfrm>
            <a:off x="5115827" y="5900737"/>
            <a:ext cx="5430740" cy="845775"/>
          </a:xfrm>
          <a:custGeom>
            <a:avLst/>
            <a:gdLst>
              <a:gd name="connsiteX0" fmla="*/ 4728955 w 5952955"/>
              <a:gd name="connsiteY0" fmla="*/ 0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4728955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285146 w 5952955"/>
              <a:gd name="connsiteY4" fmla="*/ 874800 h 874800"/>
              <a:gd name="connsiteX5" fmla="*/ 232487 w 5952955"/>
              <a:gd name="connsiteY5" fmla="*/ 820467 h 874800"/>
              <a:gd name="connsiteX6" fmla="*/ 181711 w 5952955"/>
              <a:gd name="connsiteY6" fmla="*/ 759805 h 874800"/>
              <a:gd name="connsiteX7" fmla="*/ 133607 w 5952955"/>
              <a:gd name="connsiteY7" fmla="*/ 700521 h 874800"/>
              <a:gd name="connsiteX8" fmla="*/ 89512 w 5952955"/>
              <a:gd name="connsiteY8" fmla="*/ 632965 h 874800"/>
              <a:gd name="connsiteX9" fmla="*/ 53434 w 5952955"/>
              <a:gd name="connsiteY9" fmla="*/ 559895 h 874800"/>
              <a:gd name="connsiteX10" fmla="*/ 33391 w 5952955"/>
              <a:gd name="connsiteY10" fmla="*/ 499232 h 874800"/>
              <a:gd name="connsiteX11" fmla="*/ 26710 w 5952955"/>
              <a:gd name="connsiteY11" fmla="*/ 439949 h 874800"/>
              <a:gd name="connsiteX12" fmla="*/ 26710 w 5952955"/>
              <a:gd name="connsiteY12" fmla="*/ 376529 h 874800"/>
              <a:gd name="connsiteX13" fmla="*/ 28046 w 5952955"/>
              <a:gd name="connsiteY13" fmla="*/ 308973 h 874800"/>
              <a:gd name="connsiteX14" fmla="*/ 30718 w 5952955"/>
              <a:gd name="connsiteY14" fmla="*/ 241417 h 874800"/>
              <a:gd name="connsiteX15" fmla="*/ 28046 w 5952955"/>
              <a:gd name="connsiteY15" fmla="*/ 168346 h 874800"/>
              <a:gd name="connsiteX16" fmla="*/ 21365 w 5952955"/>
              <a:gd name="connsiteY16" fmla="*/ 91140 h 874800"/>
              <a:gd name="connsiteX17" fmla="*/ 0 w 5952955"/>
              <a:gd name="connsiteY17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285146 w 5952955"/>
              <a:gd name="connsiteY3" fmla="*/ 874800 h 874800"/>
              <a:gd name="connsiteX4" fmla="*/ 232487 w 5952955"/>
              <a:gd name="connsiteY4" fmla="*/ 820467 h 874800"/>
              <a:gd name="connsiteX5" fmla="*/ 181711 w 5952955"/>
              <a:gd name="connsiteY5" fmla="*/ 759805 h 874800"/>
              <a:gd name="connsiteX6" fmla="*/ 133607 w 5952955"/>
              <a:gd name="connsiteY6" fmla="*/ 700521 h 874800"/>
              <a:gd name="connsiteX7" fmla="*/ 89512 w 5952955"/>
              <a:gd name="connsiteY7" fmla="*/ 632965 h 874800"/>
              <a:gd name="connsiteX8" fmla="*/ 53434 w 5952955"/>
              <a:gd name="connsiteY8" fmla="*/ 559895 h 874800"/>
              <a:gd name="connsiteX9" fmla="*/ 33391 w 5952955"/>
              <a:gd name="connsiteY9" fmla="*/ 499232 h 874800"/>
              <a:gd name="connsiteX10" fmla="*/ 26710 w 5952955"/>
              <a:gd name="connsiteY10" fmla="*/ 439949 h 874800"/>
              <a:gd name="connsiteX11" fmla="*/ 26710 w 5952955"/>
              <a:gd name="connsiteY11" fmla="*/ 376529 h 874800"/>
              <a:gd name="connsiteX12" fmla="*/ 28046 w 5952955"/>
              <a:gd name="connsiteY12" fmla="*/ 308973 h 874800"/>
              <a:gd name="connsiteX13" fmla="*/ 30718 w 5952955"/>
              <a:gd name="connsiteY13" fmla="*/ 241417 h 874800"/>
              <a:gd name="connsiteX14" fmla="*/ 28046 w 5952955"/>
              <a:gd name="connsiteY14" fmla="*/ 168346 h 874800"/>
              <a:gd name="connsiteX15" fmla="*/ 21365 w 5952955"/>
              <a:gd name="connsiteY15" fmla="*/ 91140 h 874800"/>
              <a:gd name="connsiteX16" fmla="*/ 0 w 5952955"/>
              <a:gd name="connsiteY16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52955" h="874800">
                <a:moveTo>
                  <a:pt x="0" y="207"/>
                </a:moveTo>
                <a:lnTo>
                  <a:pt x="5952955" y="0"/>
                </a:lnTo>
                <a:lnTo>
                  <a:pt x="5952955" y="874800"/>
                </a:lnTo>
                <a:lnTo>
                  <a:pt x="285146" y="874800"/>
                </a:lnTo>
                <a:lnTo>
                  <a:pt x="232487" y="820467"/>
                </a:lnTo>
                <a:lnTo>
                  <a:pt x="181711" y="759805"/>
                </a:lnTo>
                <a:lnTo>
                  <a:pt x="133607" y="700521"/>
                </a:lnTo>
                <a:lnTo>
                  <a:pt x="89512" y="632965"/>
                </a:lnTo>
                <a:lnTo>
                  <a:pt x="53434" y="559895"/>
                </a:lnTo>
                <a:lnTo>
                  <a:pt x="33391" y="499232"/>
                </a:lnTo>
                <a:lnTo>
                  <a:pt x="26710" y="439949"/>
                </a:lnTo>
                <a:lnTo>
                  <a:pt x="26710" y="376529"/>
                </a:lnTo>
                <a:cubicBezTo>
                  <a:pt x="27155" y="354010"/>
                  <a:pt x="27601" y="331492"/>
                  <a:pt x="28046" y="308973"/>
                </a:cubicBezTo>
                <a:lnTo>
                  <a:pt x="30718" y="241417"/>
                </a:lnTo>
                <a:cubicBezTo>
                  <a:pt x="29827" y="217060"/>
                  <a:pt x="28937" y="192703"/>
                  <a:pt x="28046" y="168346"/>
                </a:cubicBezTo>
                <a:lnTo>
                  <a:pt x="21365" y="91140"/>
                </a:lnTo>
                <a:lnTo>
                  <a:pt x="0" y="2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Rectangle 26"/>
          <p:cNvSpPr/>
          <p:nvPr/>
        </p:nvSpPr>
        <p:spPr>
          <a:xfrm>
            <a:off x="5642958" y="6048022"/>
            <a:ext cx="4220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dirty="0" smtClean="0"/>
              <a:t>5. Kerjasama dengan Bsre terkait 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510197"/>
            <a:ext cx="11573197" cy="724247"/>
          </a:xfrm>
        </p:spPr>
        <p:txBody>
          <a:bodyPr/>
          <a:lstStyle/>
          <a:p>
            <a:r>
              <a:rPr lang="en-US" sz="4000" b="1" dirty="0" smtClean="0"/>
              <a:t>Level </a:t>
            </a:r>
            <a:r>
              <a:rPr lang="en-US" sz="4000" b="1" dirty="0" err="1" smtClean="0"/>
              <a:t>Pengguna</a:t>
            </a:r>
            <a:r>
              <a:rPr lang="en-US" sz="4000" b="1" dirty="0" smtClean="0"/>
              <a:t> SRIKANDI</a:t>
            </a:r>
            <a:endParaRPr lang="en-US" sz="4000" b="1" dirty="0"/>
          </a:p>
        </p:txBody>
      </p:sp>
      <p:grpSp>
        <p:nvGrpSpPr>
          <p:cNvPr id="7" name="그룹 1">
            <a:extLst>
              <a:ext uri="{FF2B5EF4-FFF2-40B4-BE49-F238E27FC236}">
                <a16:creationId xmlns="" xmlns:a16="http://schemas.microsoft.com/office/drawing/2014/main" id="{E68B0C68-5B7E-4146-AA32-693C82EE7D9E}"/>
              </a:ext>
            </a:extLst>
          </p:cNvPr>
          <p:cNvGrpSpPr/>
          <p:nvPr/>
        </p:nvGrpSpPr>
        <p:grpSpPr>
          <a:xfrm>
            <a:off x="3590890" y="3345648"/>
            <a:ext cx="2292846" cy="2213593"/>
            <a:chOff x="3362631" y="3823327"/>
            <a:chExt cx="2292846" cy="2213593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E88D10F-8CA9-4B7D-A334-ABAC7F9C1298}"/>
                </a:ext>
              </a:extLst>
            </p:cNvPr>
            <p:cNvSpPr/>
            <p:nvPr userDrawn="1"/>
          </p:nvSpPr>
          <p:spPr>
            <a:xfrm>
              <a:off x="3362631" y="3823327"/>
              <a:ext cx="2292846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C1E88377-6DC3-4204-9110-E0747AA1D88F}"/>
                </a:ext>
              </a:extLst>
            </p:cNvPr>
            <p:cNvSpPr/>
            <p:nvPr userDrawn="1"/>
          </p:nvSpPr>
          <p:spPr>
            <a:xfrm>
              <a:off x="336263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C1ACE0A-7353-470B-8341-E84CEB5FBBC2}"/>
                </a:ext>
              </a:extLst>
            </p:cNvPr>
            <p:cNvSpPr/>
            <p:nvPr userDrawn="1"/>
          </p:nvSpPr>
          <p:spPr>
            <a:xfrm>
              <a:off x="336263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5" name="그룹 2">
            <a:extLst>
              <a:ext uri="{FF2B5EF4-FFF2-40B4-BE49-F238E27FC236}">
                <a16:creationId xmlns="" xmlns:a16="http://schemas.microsoft.com/office/drawing/2014/main" id="{8EC8981E-8DA1-4961-B18B-FAD57EA0ABCF}"/>
              </a:ext>
            </a:extLst>
          </p:cNvPr>
          <p:cNvGrpSpPr/>
          <p:nvPr/>
        </p:nvGrpSpPr>
        <p:grpSpPr>
          <a:xfrm>
            <a:off x="6297388" y="3346488"/>
            <a:ext cx="2292846" cy="2213593"/>
            <a:chOff x="6200676" y="3823327"/>
            <a:chExt cx="2292846" cy="2213593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217E321-ECAB-4F54-876D-8E36143F1F1A}"/>
                </a:ext>
              </a:extLst>
            </p:cNvPr>
            <p:cNvSpPr/>
            <p:nvPr userDrawn="1"/>
          </p:nvSpPr>
          <p:spPr>
            <a:xfrm>
              <a:off x="6200676" y="3823327"/>
              <a:ext cx="2292846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3AAD522-069C-4423-9695-77FE822062AA}"/>
                </a:ext>
              </a:extLst>
            </p:cNvPr>
            <p:cNvSpPr/>
            <p:nvPr userDrawn="1"/>
          </p:nvSpPr>
          <p:spPr>
            <a:xfrm>
              <a:off x="6200676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8E5C730E-5624-4BC1-8D7F-09E7C7541BB5}"/>
                </a:ext>
              </a:extLst>
            </p:cNvPr>
            <p:cNvSpPr/>
            <p:nvPr userDrawn="1"/>
          </p:nvSpPr>
          <p:spPr>
            <a:xfrm>
              <a:off x="6200676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="" xmlns:a16="http://schemas.microsoft.com/office/drawing/2014/main" id="{1D27B41F-5662-41A2-B6F5-1121303825DD}"/>
              </a:ext>
            </a:extLst>
          </p:cNvPr>
          <p:cNvSpPr txBox="1">
            <a:spLocks/>
          </p:cNvSpPr>
          <p:nvPr/>
        </p:nvSpPr>
        <p:spPr>
          <a:xfrm>
            <a:off x="1016881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="" xmlns:a16="http://schemas.microsoft.com/office/drawing/2014/main" id="{1899772D-B609-40AD-9DAD-3CDB9C94F0BF}"/>
              </a:ext>
            </a:extLst>
          </p:cNvPr>
          <p:cNvSpPr txBox="1">
            <a:spLocks/>
          </p:cNvSpPr>
          <p:nvPr/>
        </p:nvSpPr>
        <p:spPr>
          <a:xfrm>
            <a:off x="3735115" y="3400222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Text Placeholder 13">
            <a:extLst>
              <a:ext uri="{FF2B5EF4-FFF2-40B4-BE49-F238E27FC236}">
                <a16:creationId xmlns="" xmlns:a16="http://schemas.microsoft.com/office/drawing/2014/main" id="{D2F558E3-1A01-4165-94FB-65C809E52AD5}"/>
              </a:ext>
            </a:extLst>
          </p:cNvPr>
          <p:cNvSpPr txBox="1">
            <a:spLocks/>
          </p:cNvSpPr>
          <p:nvPr/>
        </p:nvSpPr>
        <p:spPr>
          <a:xfrm>
            <a:off x="6453349" y="3400222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 Placeholder 18">
            <a:extLst>
              <a:ext uri="{FF2B5EF4-FFF2-40B4-BE49-F238E27FC236}">
                <a16:creationId xmlns="" xmlns:a16="http://schemas.microsoft.com/office/drawing/2014/main" id="{4478594B-EA17-40DC-9917-E7C152F8E5C4}"/>
              </a:ext>
            </a:extLst>
          </p:cNvPr>
          <p:cNvSpPr txBox="1">
            <a:spLocks/>
          </p:cNvSpPr>
          <p:nvPr/>
        </p:nvSpPr>
        <p:spPr>
          <a:xfrm>
            <a:off x="9171584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4</a:t>
            </a:r>
            <a:endParaRPr lang="en-US" dirty="0"/>
          </a:p>
        </p:txBody>
      </p:sp>
      <p:sp>
        <p:nvSpPr>
          <p:cNvPr id="34" name="Text Placeholder 9">
            <a:extLst>
              <a:ext uri="{FF2B5EF4-FFF2-40B4-BE49-F238E27FC236}">
                <a16:creationId xmlns="" xmlns:a16="http://schemas.microsoft.com/office/drawing/2014/main" id="{56B09660-A026-4794-AF98-4905B0989EFD}"/>
              </a:ext>
            </a:extLst>
          </p:cNvPr>
          <p:cNvSpPr txBox="1">
            <a:spLocks/>
          </p:cNvSpPr>
          <p:nvPr/>
        </p:nvSpPr>
        <p:spPr>
          <a:xfrm>
            <a:off x="3741442" y="3719435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Admin</a:t>
            </a:r>
            <a:endParaRPr lang="en-US" b="1" dirty="0"/>
          </a:p>
        </p:txBody>
      </p:sp>
      <p:sp>
        <p:nvSpPr>
          <p:cNvPr id="37" name="Text Placeholder 14">
            <a:extLst>
              <a:ext uri="{FF2B5EF4-FFF2-40B4-BE49-F238E27FC236}">
                <a16:creationId xmlns="" xmlns:a16="http://schemas.microsoft.com/office/drawing/2014/main" id="{170B49CB-62E5-4C8C-986F-DE18455200E0}"/>
              </a:ext>
            </a:extLst>
          </p:cNvPr>
          <p:cNvSpPr txBox="1">
            <a:spLocks/>
          </p:cNvSpPr>
          <p:nvPr/>
        </p:nvSpPr>
        <p:spPr>
          <a:xfrm>
            <a:off x="6459676" y="3706292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User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A393AA0C-9B98-4DDF-85CE-CF5DB0F4598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603313" y="1386657"/>
            <a:ext cx="2268000" cy="1986288"/>
          </a:xfrm>
        </p:spPr>
      </p:sp>
      <p:sp>
        <p:nvSpPr>
          <p:cNvPr id="45" name="Picture Placeholder 44">
            <a:extLst>
              <a:ext uri="{FF2B5EF4-FFF2-40B4-BE49-F238E27FC236}">
                <a16:creationId xmlns="" xmlns:a16="http://schemas.microsoft.com/office/drawing/2014/main" id="{F682BF3D-034F-40CF-BB6C-4069812660C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01102" y="1373009"/>
            <a:ext cx="2268000" cy="1986288"/>
          </a:xfrm>
        </p:spPr>
      </p:sp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92" y="1758837"/>
            <a:ext cx="1392042" cy="139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662081"/>
              </p:ext>
            </p:extLst>
          </p:nvPr>
        </p:nvGraphicFramePr>
        <p:xfrm>
          <a:off x="6648829" y="1838800"/>
          <a:ext cx="1658112" cy="1163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CorelDRAW" r:id="rId4" imgW="4486275" imgH="2790825" progId="CorelDRAW.Graphic.10">
                  <p:embed/>
                </p:oleObj>
              </mc:Choice>
              <mc:Fallback>
                <p:oleObj name="CorelDRAW" r:id="rId4" imgW="4486275" imgH="2790825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829" y="1838800"/>
                        <a:ext cx="1658112" cy="1163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6293872" y="4123636"/>
            <a:ext cx="2292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pengguna</a:t>
            </a:r>
            <a:r>
              <a:rPr lang="en-US" sz="1200" dirty="0"/>
              <a:t> </a:t>
            </a:r>
            <a:r>
              <a:rPr lang="en-US" sz="1200" dirty="0" err="1"/>
              <a:t>biasa</a:t>
            </a:r>
            <a:r>
              <a:rPr lang="en-US" sz="1200" dirty="0"/>
              <a:t>.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menggunakan</a:t>
            </a:r>
            <a:r>
              <a:rPr lang="en-US" sz="1200" dirty="0"/>
              <a:t> menu </a:t>
            </a:r>
            <a:r>
              <a:rPr lang="en-US" sz="1200" dirty="0" err="1"/>
              <a:t>pengaturan</a:t>
            </a:r>
            <a:r>
              <a:rPr lang="en-US" sz="1200" dirty="0"/>
              <a:t> SRIKANDI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76652" y="4118413"/>
            <a:ext cx="2292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pengaturan</a:t>
            </a:r>
            <a:r>
              <a:rPr lang="en-US" sz="1200" dirty="0"/>
              <a:t> </a:t>
            </a:r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informasi</a:t>
            </a:r>
            <a:r>
              <a:rPr lang="en-US" sz="1200" dirty="0"/>
              <a:t> </a:t>
            </a:r>
            <a:r>
              <a:rPr lang="en-US" sz="1200" dirty="0" smtClean="0"/>
              <a:t>SRIKANDI</a:t>
            </a:r>
            <a:endParaRPr lang="en-US" dirty="0"/>
          </a:p>
        </p:txBody>
      </p:sp>
      <p:pic>
        <p:nvPicPr>
          <p:cNvPr id="2148" name="Picture 100" descr="C:\Users\user\Desktop\a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34" y="4804588"/>
            <a:ext cx="3747395" cy="168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user\Desktop\a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59" y="6075011"/>
            <a:ext cx="20002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510197"/>
            <a:ext cx="11573197" cy="724247"/>
          </a:xfrm>
        </p:spPr>
        <p:txBody>
          <a:bodyPr/>
          <a:lstStyle/>
          <a:p>
            <a:r>
              <a:rPr lang="en-US" sz="4000" b="1" dirty="0" smtClean="0"/>
              <a:t>Admin</a:t>
            </a:r>
            <a:endParaRPr lang="en-US" sz="4000" b="1" dirty="0"/>
          </a:p>
        </p:txBody>
      </p:sp>
      <p:grpSp>
        <p:nvGrpSpPr>
          <p:cNvPr id="7" name="그룹 1">
            <a:extLst>
              <a:ext uri="{FF2B5EF4-FFF2-40B4-BE49-F238E27FC236}">
                <a16:creationId xmlns="" xmlns:a16="http://schemas.microsoft.com/office/drawing/2014/main" id="{E68B0C68-5B7E-4146-AA32-693C82EE7D9E}"/>
              </a:ext>
            </a:extLst>
          </p:cNvPr>
          <p:cNvGrpSpPr/>
          <p:nvPr/>
        </p:nvGrpSpPr>
        <p:grpSpPr>
          <a:xfrm>
            <a:off x="3590890" y="3345648"/>
            <a:ext cx="2292846" cy="2213593"/>
            <a:chOff x="3362631" y="3823327"/>
            <a:chExt cx="2292846" cy="2213593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E88D10F-8CA9-4B7D-A334-ABAC7F9C1298}"/>
                </a:ext>
              </a:extLst>
            </p:cNvPr>
            <p:cNvSpPr/>
            <p:nvPr userDrawn="1"/>
          </p:nvSpPr>
          <p:spPr>
            <a:xfrm>
              <a:off x="3362631" y="3823327"/>
              <a:ext cx="2292846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C1E88377-6DC3-4204-9110-E0747AA1D88F}"/>
                </a:ext>
              </a:extLst>
            </p:cNvPr>
            <p:cNvSpPr/>
            <p:nvPr userDrawn="1"/>
          </p:nvSpPr>
          <p:spPr>
            <a:xfrm>
              <a:off x="336263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C1ACE0A-7353-470B-8341-E84CEB5FBBC2}"/>
                </a:ext>
              </a:extLst>
            </p:cNvPr>
            <p:cNvSpPr/>
            <p:nvPr userDrawn="1"/>
          </p:nvSpPr>
          <p:spPr>
            <a:xfrm>
              <a:off x="336263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5" name="그룹 2">
            <a:extLst>
              <a:ext uri="{FF2B5EF4-FFF2-40B4-BE49-F238E27FC236}">
                <a16:creationId xmlns="" xmlns:a16="http://schemas.microsoft.com/office/drawing/2014/main" id="{8EC8981E-8DA1-4961-B18B-FAD57EA0ABCF}"/>
              </a:ext>
            </a:extLst>
          </p:cNvPr>
          <p:cNvGrpSpPr/>
          <p:nvPr/>
        </p:nvGrpSpPr>
        <p:grpSpPr>
          <a:xfrm>
            <a:off x="6297388" y="3346488"/>
            <a:ext cx="2292846" cy="2213593"/>
            <a:chOff x="6200676" y="3823327"/>
            <a:chExt cx="2292846" cy="2213593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217E321-ECAB-4F54-876D-8E36143F1F1A}"/>
                </a:ext>
              </a:extLst>
            </p:cNvPr>
            <p:cNvSpPr/>
            <p:nvPr userDrawn="1"/>
          </p:nvSpPr>
          <p:spPr>
            <a:xfrm>
              <a:off x="6200676" y="3823327"/>
              <a:ext cx="2292846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3AAD522-069C-4423-9695-77FE822062AA}"/>
                </a:ext>
              </a:extLst>
            </p:cNvPr>
            <p:cNvSpPr/>
            <p:nvPr userDrawn="1"/>
          </p:nvSpPr>
          <p:spPr>
            <a:xfrm>
              <a:off x="6200676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8E5C730E-5624-4BC1-8D7F-09E7C7541BB5}"/>
                </a:ext>
              </a:extLst>
            </p:cNvPr>
            <p:cNvSpPr/>
            <p:nvPr userDrawn="1"/>
          </p:nvSpPr>
          <p:spPr>
            <a:xfrm>
              <a:off x="6200676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="" xmlns:a16="http://schemas.microsoft.com/office/drawing/2014/main" id="{1D27B41F-5662-41A2-B6F5-1121303825DD}"/>
              </a:ext>
            </a:extLst>
          </p:cNvPr>
          <p:cNvSpPr txBox="1">
            <a:spLocks/>
          </p:cNvSpPr>
          <p:nvPr/>
        </p:nvSpPr>
        <p:spPr>
          <a:xfrm>
            <a:off x="1016881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="" xmlns:a16="http://schemas.microsoft.com/office/drawing/2014/main" id="{1899772D-B609-40AD-9DAD-3CDB9C94F0BF}"/>
              </a:ext>
            </a:extLst>
          </p:cNvPr>
          <p:cNvSpPr txBox="1">
            <a:spLocks/>
          </p:cNvSpPr>
          <p:nvPr/>
        </p:nvSpPr>
        <p:spPr>
          <a:xfrm>
            <a:off x="3735115" y="3400222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Text Placeholder 13">
            <a:extLst>
              <a:ext uri="{FF2B5EF4-FFF2-40B4-BE49-F238E27FC236}">
                <a16:creationId xmlns="" xmlns:a16="http://schemas.microsoft.com/office/drawing/2014/main" id="{D2F558E3-1A01-4165-94FB-65C809E52AD5}"/>
              </a:ext>
            </a:extLst>
          </p:cNvPr>
          <p:cNvSpPr txBox="1">
            <a:spLocks/>
          </p:cNvSpPr>
          <p:nvPr/>
        </p:nvSpPr>
        <p:spPr>
          <a:xfrm>
            <a:off x="6453349" y="3400222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 Placeholder 18">
            <a:extLst>
              <a:ext uri="{FF2B5EF4-FFF2-40B4-BE49-F238E27FC236}">
                <a16:creationId xmlns="" xmlns:a16="http://schemas.microsoft.com/office/drawing/2014/main" id="{4478594B-EA17-40DC-9917-E7C152F8E5C4}"/>
              </a:ext>
            </a:extLst>
          </p:cNvPr>
          <p:cNvSpPr txBox="1">
            <a:spLocks/>
          </p:cNvSpPr>
          <p:nvPr/>
        </p:nvSpPr>
        <p:spPr>
          <a:xfrm>
            <a:off x="9171584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4</a:t>
            </a:r>
            <a:endParaRPr lang="en-US" dirty="0"/>
          </a:p>
        </p:txBody>
      </p:sp>
      <p:sp>
        <p:nvSpPr>
          <p:cNvPr id="34" name="Text Placeholder 9">
            <a:extLst>
              <a:ext uri="{FF2B5EF4-FFF2-40B4-BE49-F238E27FC236}">
                <a16:creationId xmlns="" xmlns:a16="http://schemas.microsoft.com/office/drawing/2014/main" id="{56B09660-A026-4794-AF98-4905B0989EFD}"/>
              </a:ext>
            </a:extLst>
          </p:cNvPr>
          <p:cNvSpPr txBox="1">
            <a:spLocks/>
          </p:cNvSpPr>
          <p:nvPr/>
        </p:nvSpPr>
        <p:spPr>
          <a:xfrm>
            <a:off x="3482130" y="3828184"/>
            <a:ext cx="2510365" cy="3188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Admin Nasional</a:t>
            </a:r>
          </a:p>
          <a:p>
            <a:r>
              <a:rPr lang="en-US" b="1" dirty="0" smtClean="0"/>
              <a:t>/</a:t>
            </a:r>
            <a:r>
              <a:rPr lang="en-US" b="1" dirty="0" err="1" smtClean="0"/>
              <a:t>Instansi</a:t>
            </a:r>
            <a:r>
              <a:rPr lang="en-US" b="1" dirty="0" smtClean="0"/>
              <a:t>/Unit </a:t>
            </a:r>
            <a:r>
              <a:rPr lang="en-US" b="1" dirty="0" err="1" smtClean="0"/>
              <a:t>kerja</a:t>
            </a:r>
            <a:endParaRPr lang="en-US" b="1" dirty="0"/>
          </a:p>
        </p:txBody>
      </p:sp>
      <p:sp>
        <p:nvSpPr>
          <p:cNvPr id="37" name="Text Placeholder 14">
            <a:extLst>
              <a:ext uri="{FF2B5EF4-FFF2-40B4-BE49-F238E27FC236}">
                <a16:creationId xmlns="" xmlns:a16="http://schemas.microsoft.com/office/drawing/2014/main" id="{170B49CB-62E5-4C8C-986F-DE18455200E0}"/>
              </a:ext>
            </a:extLst>
          </p:cNvPr>
          <p:cNvSpPr txBox="1">
            <a:spLocks/>
          </p:cNvSpPr>
          <p:nvPr/>
        </p:nvSpPr>
        <p:spPr>
          <a:xfrm>
            <a:off x="6459676" y="373358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Unit </a:t>
            </a:r>
            <a:r>
              <a:rPr lang="en-US" altLang="ko-KR" b="1" dirty="0" err="1" smtClean="0"/>
              <a:t>Kearsipan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A393AA0C-9B98-4DDF-85CE-CF5DB0F4598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603313" y="1386657"/>
            <a:ext cx="2268000" cy="1986288"/>
          </a:xfrm>
        </p:spPr>
      </p:sp>
      <p:sp>
        <p:nvSpPr>
          <p:cNvPr id="45" name="Picture Placeholder 44">
            <a:extLst>
              <a:ext uri="{FF2B5EF4-FFF2-40B4-BE49-F238E27FC236}">
                <a16:creationId xmlns="" xmlns:a16="http://schemas.microsoft.com/office/drawing/2014/main" id="{F682BF3D-034F-40CF-BB6C-4069812660C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01102" y="1373009"/>
            <a:ext cx="2268000" cy="1986288"/>
          </a:xfrm>
        </p:spPr>
      </p:sp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92" y="1717893"/>
            <a:ext cx="1392042" cy="139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590890" y="4391689"/>
            <a:ext cx="2292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Melakukan</a:t>
            </a:r>
            <a:r>
              <a:rPr lang="en-US" sz="1200" dirty="0" smtClean="0"/>
              <a:t> </a:t>
            </a:r>
            <a:r>
              <a:rPr lang="en-US" sz="1200" dirty="0" err="1" smtClean="0"/>
              <a:t>Pengaturan</a:t>
            </a:r>
            <a:endParaRPr lang="en-US" sz="1200" dirty="0" smtClean="0"/>
          </a:p>
          <a:p>
            <a:r>
              <a:rPr lang="en-US" sz="1200" dirty="0" smtClean="0"/>
              <a:t>Unit </a:t>
            </a:r>
            <a:r>
              <a:rPr lang="en-US" sz="1200" dirty="0" err="1" smtClean="0"/>
              <a:t>Kerja</a:t>
            </a:r>
            <a:endParaRPr lang="en-US" sz="1200" dirty="0" smtClean="0"/>
          </a:p>
          <a:p>
            <a:r>
              <a:rPr lang="en-US" sz="1200" dirty="0" err="1" smtClean="0"/>
              <a:t>Jabatan</a:t>
            </a:r>
            <a:endParaRPr lang="en-US" sz="1200" dirty="0" smtClean="0"/>
          </a:p>
          <a:p>
            <a:r>
              <a:rPr lang="en-US" sz="1200" dirty="0" err="1" smtClean="0"/>
              <a:t>Pengguna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6297388" y="4253341"/>
            <a:ext cx="24917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Melakukan</a:t>
            </a:r>
            <a:r>
              <a:rPr lang="en-US" sz="1200" dirty="0" smtClean="0"/>
              <a:t> </a:t>
            </a:r>
            <a:r>
              <a:rPr lang="en-US" sz="1200" dirty="0" err="1" smtClean="0"/>
              <a:t>Pengaturan</a:t>
            </a:r>
            <a:endParaRPr lang="en-US" sz="1200" dirty="0" smtClean="0"/>
          </a:p>
          <a:p>
            <a:r>
              <a:rPr lang="en-US" sz="1200" dirty="0" smtClean="0"/>
              <a:t>Template </a:t>
            </a:r>
            <a:r>
              <a:rPr lang="en-US" sz="1200" dirty="0" err="1" smtClean="0"/>
              <a:t>Naskah</a:t>
            </a:r>
            <a:r>
              <a:rPr lang="en-US" sz="1200" dirty="0" smtClean="0"/>
              <a:t> </a:t>
            </a:r>
            <a:r>
              <a:rPr lang="en-US" sz="1200" dirty="0" err="1" smtClean="0"/>
              <a:t>Dinas</a:t>
            </a:r>
            <a:endParaRPr lang="en-US" sz="1200" dirty="0" smtClean="0"/>
          </a:p>
          <a:p>
            <a:r>
              <a:rPr lang="en-US" sz="1200" dirty="0" err="1" smtClean="0"/>
              <a:t>Berkas</a:t>
            </a:r>
            <a:r>
              <a:rPr lang="en-US" sz="1200" dirty="0" smtClean="0"/>
              <a:t> (</a:t>
            </a:r>
            <a:r>
              <a:rPr lang="en-US" sz="1200" dirty="0" err="1" smtClean="0"/>
              <a:t>Klasifikasi</a:t>
            </a:r>
            <a:r>
              <a:rPr lang="en-US" sz="1200" dirty="0" smtClean="0"/>
              <a:t>, JRA, SKKAD)</a:t>
            </a:r>
          </a:p>
          <a:p>
            <a:r>
              <a:rPr lang="en-US" sz="1200" dirty="0" smtClean="0"/>
              <a:t>Master </a:t>
            </a:r>
            <a:r>
              <a:rPr lang="en-US" sz="1200" dirty="0" err="1" smtClean="0"/>
              <a:t>Refensi</a:t>
            </a:r>
            <a:r>
              <a:rPr lang="en-US" sz="1200" dirty="0" smtClean="0"/>
              <a:t>, (</a:t>
            </a:r>
            <a:r>
              <a:rPr lang="en-US" sz="1200" dirty="0" err="1" smtClean="0"/>
              <a:t>bahasa</a:t>
            </a:r>
            <a:r>
              <a:rPr lang="en-US" sz="1200" dirty="0" smtClean="0"/>
              <a:t>, </a:t>
            </a:r>
            <a:r>
              <a:rPr lang="en-US" sz="1200" dirty="0" err="1" smtClean="0"/>
              <a:t>jenis</a:t>
            </a:r>
            <a:r>
              <a:rPr lang="en-US" sz="1200" dirty="0" smtClean="0"/>
              <a:t> </a:t>
            </a:r>
            <a:r>
              <a:rPr lang="en-US" sz="1200" dirty="0" err="1" smtClean="0"/>
              <a:t>naskah,dll</a:t>
            </a:r>
            <a:r>
              <a:rPr lang="en-US" sz="1200" dirty="0" smtClean="0"/>
              <a:t>)</a:t>
            </a:r>
            <a:endParaRPr lang="en-US" dirty="0"/>
          </a:p>
        </p:txBody>
      </p:sp>
      <p:pic>
        <p:nvPicPr>
          <p:cNvPr id="24" name="Picture 23" descr="C:\Users\user\Desktop\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59" y="6075011"/>
            <a:ext cx="20002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90" y="1691134"/>
            <a:ext cx="1392042" cy="139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1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19125"/>
            <a:ext cx="11573197" cy="724247"/>
          </a:xfrm>
        </p:spPr>
        <p:txBody>
          <a:bodyPr/>
          <a:lstStyle/>
          <a:p>
            <a:pPr algn="l"/>
            <a:r>
              <a:rPr lang="en-US" sz="4000" b="1" dirty="0" smtClean="0"/>
              <a:t>                                USER</a:t>
            </a:r>
            <a:endParaRPr lang="en-US" sz="4000" b="1" dirty="0"/>
          </a:p>
        </p:txBody>
      </p:sp>
      <p:grpSp>
        <p:nvGrpSpPr>
          <p:cNvPr id="3" name="그룹 4">
            <a:extLst>
              <a:ext uri="{FF2B5EF4-FFF2-40B4-BE49-F238E27FC236}">
                <a16:creationId xmlns="" xmlns:a16="http://schemas.microsoft.com/office/drawing/2014/main" id="{3BF3796F-A5F7-4EDC-B144-6A0732630A7C}"/>
              </a:ext>
            </a:extLst>
          </p:cNvPr>
          <p:cNvGrpSpPr/>
          <p:nvPr/>
        </p:nvGrpSpPr>
        <p:grpSpPr>
          <a:xfrm>
            <a:off x="1248895" y="3795099"/>
            <a:ext cx="2292846" cy="2213593"/>
            <a:chOff x="919228" y="3823327"/>
            <a:chExt cx="2292846" cy="2213593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93738039-3089-4420-8854-BE1A976F2797}"/>
                </a:ext>
              </a:extLst>
            </p:cNvPr>
            <p:cNvSpPr/>
            <p:nvPr userDrawn="1"/>
          </p:nvSpPr>
          <p:spPr>
            <a:xfrm>
              <a:off x="919228" y="3823327"/>
              <a:ext cx="2292846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5DC914D-08B3-4B0D-9CA0-6F86CB424878}"/>
                </a:ext>
              </a:extLst>
            </p:cNvPr>
            <p:cNvSpPr/>
            <p:nvPr userDrawn="1"/>
          </p:nvSpPr>
          <p:spPr>
            <a:xfrm>
              <a:off x="919228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B2F77D19-650D-4C17-8114-3CC5905DC5A9}"/>
                </a:ext>
              </a:extLst>
            </p:cNvPr>
            <p:cNvSpPr/>
            <p:nvPr userDrawn="1"/>
          </p:nvSpPr>
          <p:spPr>
            <a:xfrm>
              <a:off x="919228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7" name="그룹 1">
            <a:extLst>
              <a:ext uri="{FF2B5EF4-FFF2-40B4-BE49-F238E27FC236}">
                <a16:creationId xmlns="" xmlns:a16="http://schemas.microsoft.com/office/drawing/2014/main" id="{E68B0C68-5B7E-4146-AA32-693C82EE7D9E}"/>
              </a:ext>
            </a:extLst>
          </p:cNvPr>
          <p:cNvGrpSpPr/>
          <p:nvPr/>
        </p:nvGrpSpPr>
        <p:grpSpPr>
          <a:xfrm>
            <a:off x="4778390" y="3823328"/>
            <a:ext cx="2292846" cy="2213593"/>
            <a:chOff x="3362631" y="3823327"/>
            <a:chExt cx="2292846" cy="2213593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E88D10F-8CA9-4B7D-A334-ABAC7F9C1298}"/>
                </a:ext>
              </a:extLst>
            </p:cNvPr>
            <p:cNvSpPr/>
            <p:nvPr userDrawn="1"/>
          </p:nvSpPr>
          <p:spPr>
            <a:xfrm>
              <a:off x="3362631" y="3823327"/>
              <a:ext cx="2292846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C1E88377-6DC3-4204-9110-E0747AA1D88F}"/>
                </a:ext>
              </a:extLst>
            </p:cNvPr>
            <p:cNvSpPr/>
            <p:nvPr userDrawn="1"/>
          </p:nvSpPr>
          <p:spPr>
            <a:xfrm>
              <a:off x="336263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C1ACE0A-7353-470B-8341-E84CEB5FBBC2}"/>
                </a:ext>
              </a:extLst>
            </p:cNvPr>
            <p:cNvSpPr/>
            <p:nvPr userDrawn="1"/>
          </p:nvSpPr>
          <p:spPr>
            <a:xfrm>
              <a:off x="336263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5" name="그룹 2">
            <a:extLst>
              <a:ext uri="{FF2B5EF4-FFF2-40B4-BE49-F238E27FC236}">
                <a16:creationId xmlns="" xmlns:a16="http://schemas.microsoft.com/office/drawing/2014/main" id="{8EC8981E-8DA1-4961-B18B-FAD57EA0ABCF}"/>
              </a:ext>
            </a:extLst>
          </p:cNvPr>
          <p:cNvGrpSpPr/>
          <p:nvPr/>
        </p:nvGrpSpPr>
        <p:grpSpPr>
          <a:xfrm>
            <a:off x="8209263" y="3783224"/>
            <a:ext cx="2292846" cy="2213593"/>
            <a:chOff x="6200676" y="3823327"/>
            <a:chExt cx="2292846" cy="2213593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217E321-ECAB-4F54-876D-8E36143F1F1A}"/>
                </a:ext>
              </a:extLst>
            </p:cNvPr>
            <p:cNvSpPr/>
            <p:nvPr userDrawn="1"/>
          </p:nvSpPr>
          <p:spPr>
            <a:xfrm>
              <a:off x="6200676" y="3823327"/>
              <a:ext cx="2292846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3AAD522-069C-4423-9695-77FE822062AA}"/>
                </a:ext>
              </a:extLst>
            </p:cNvPr>
            <p:cNvSpPr/>
            <p:nvPr userDrawn="1"/>
          </p:nvSpPr>
          <p:spPr>
            <a:xfrm>
              <a:off x="6200676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8E5C730E-5624-4BC1-8D7F-09E7C7541BB5}"/>
                </a:ext>
              </a:extLst>
            </p:cNvPr>
            <p:cNvSpPr/>
            <p:nvPr userDrawn="1"/>
          </p:nvSpPr>
          <p:spPr>
            <a:xfrm>
              <a:off x="6200676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="" xmlns:a16="http://schemas.microsoft.com/office/drawing/2014/main" id="{1D27B41F-5662-41A2-B6F5-1121303825DD}"/>
              </a:ext>
            </a:extLst>
          </p:cNvPr>
          <p:cNvSpPr txBox="1">
            <a:spLocks/>
          </p:cNvSpPr>
          <p:nvPr/>
        </p:nvSpPr>
        <p:spPr>
          <a:xfrm>
            <a:off x="1408756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="" xmlns:a16="http://schemas.microsoft.com/office/drawing/2014/main" id="{1899772D-B609-40AD-9DAD-3CDB9C94F0BF}"/>
              </a:ext>
            </a:extLst>
          </p:cNvPr>
          <p:cNvSpPr txBox="1">
            <a:spLocks/>
          </p:cNvSpPr>
          <p:nvPr/>
        </p:nvSpPr>
        <p:spPr>
          <a:xfrm>
            <a:off x="4934490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2</a:t>
            </a:r>
            <a:endParaRPr lang="en-US" dirty="0"/>
          </a:p>
        </p:txBody>
      </p:sp>
      <p:sp>
        <p:nvSpPr>
          <p:cNvPr id="27" name="Text Placeholder 13">
            <a:extLst>
              <a:ext uri="{FF2B5EF4-FFF2-40B4-BE49-F238E27FC236}">
                <a16:creationId xmlns="" xmlns:a16="http://schemas.microsoft.com/office/drawing/2014/main" id="{D2F558E3-1A01-4165-94FB-65C809E52AD5}"/>
              </a:ext>
            </a:extLst>
          </p:cNvPr>
          <p:cNvSpPr txBox="1">
            <a:spLocks/>
          </p:cNvSpPr>
          <p:nvPr/>
        </p:nvSpPr>
        <p:spPr>
          <a:xfrm>
            <a:off x="8341474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3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="" xmlns:a16="http://schemas.microsoft.com/office/drawing/2014/main" id="{9402A76C-627E-4910-952B-9617234E0EAB}"/>
              </a:ext>
            </a:extLst>
          </p:cNvPr>
          <p:cNvSpPr txBox="1">
            <a:spLocks/>
          </p:cNvSpPr>
          <p:nvPr/>
        </p:nvSpPr>
        <p:spPr>
          <a:xfrm>
            <a:off x="1426958" y="4098471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err="1" smtClean="0"/>
              <a:t>Pimpinan</a:t>
            </a:r>
            <a:endParaRPr lang="en-US" altLang="ko-KR" b="1" dirty="0"/>
          </a:p>
        </p:txBody>
      </p:sp>
      <p:sp>
        <p:nvSpPr>
          <p:cNvPr id="34" name="Text Placeholder 9">
            <a:extLst>
              <a:ext uri="{FF2B5EF4-FFF2-40B4-BE49-F238E27FC236}">
                <a16:creationId xmlns="" xmlns:a16="http://schemas.microsoft.com/office/drawing/2014/main" id="{56B09660-A026-4794-AF98-4905B0989EFD}"/>
              </a:ext>
            </a:extLst>
          </p:cNvPr>
          <p:cNvSpPr txBox="1">
            <a:spLocks/>
          </p:cNvSpPr>
          <p:nvPr/>
        </p:nvSpPr>
        <p:spPr>
          <a:xfrm>
            <a:off x="4940817" y="4158480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Unit </a:t>
            </a:r>
            <a:r>
              <a:rPr lang="en-US" b="1" dirty="0" err="1" smtClean="0"/>
              <a:t>Persuratan</a:t>
            </a:r>
            <a:endParaRPr lang="en-US" b="1" dirty="0"/>
          </a:p>
        </p:txBody>
      </p:sp>
      <p:sp>
        <p:nvSpPr>
          <p:cNvPr id="37" name="Text Placeholder 14">
            <a:extLst>
              <a:ext uri="{FF2B5EF4-FFF2-40B4-BE49-F238E27FC236}">
                <a16:creationId xmlns="" xmlns:a16="http://schemas.microsoft.com/office/drawing/2014/main" id="{170B49CB-62E5-4C8C-986F-DE18455200E0}"/>
              </a:ext>
            </a:extLst>
          </p:cNvPr>
          <p:cNvSpPr txBox="1">
            <a:spLocks/>
          </p:cNvSpPr>
          <p:nvPr/>
        </p:nvSpPr>
        <p:spPr>
          <a:xfrm>
            <a:off x="8354129" y="4135869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Staff</a:t>
            </a:r>
            <a:endParaRPr lang="en-US" b="1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E27D87A4-591D-4807-B8F4-F32AC54C24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3649" y="1837041"/>
            <a:ext cx="2268000" cy="1986288"/>
          </a:xfrm>
        </p:spPr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A393AA0C-9B98-4DDF-85CE-CF5DB0F4598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790813" y="1837041"/>
            <a:ext cx="2268000" cy="1986288"/>
          </a:xfrm>
        </p:spPr>
      </p:sp>
      <p:sp>
        <p:nvSpPr>
          <p:cNvPr id="45" name="Picture Placeholder 44">
            <a:extLst>
              <a:ext uri="{FF2B5EF4-FFF2-40B4-BE49-F238E27FC236}">
                <a16:creationId xmlns="" xmlns:a16="http://schemas.microsoft.com/office/drawing/2014/main" id="{F682BF3D-034F-40CF-BB6C-4069812660C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212977" y="1837041"/>
            <a:ext cx="2268000" cy="1986288"/>
          </a:xfrm>
        </p:spPr>
      </p:sp>
      <p:graphicFrame>
        <p:nvGraphicFramePr>
          <p:cNvPr id="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2138"/>
              </p:ext>
            </p:extLst>
          </p:nvPr>
        </p:nvGraphicFramePr>
        <p:xfrm>
          <a:off x="8511158" y="2255229"/>
          <a:ext cx="1658112" cy="1163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" name="CorelDRAW" r:id="rId3" imgW="4486275" imgH="2790825" progId="CorelDraw.Graphic.10">
                  <p:embed/>
                </p:oleObj>
              </mc:Choice>
              <mc:Fallback>
                <p:oleObj name="CorelDRAW" r:id="rId3" imgW="4486275" imgH="2790825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1158" y="2255229"/>
                        <a:ext cx="1658112" cy="1163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1248895" y="4395585"/>
            <a:ext cx="22928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seluruh</a:t>
            </a:r>
            <a:r>
              <a:rPr lang="en-US" sz="1200" dirty="0"/>
              <a:t> </a:t>
            </a:r>
            <a:r>
              <a:rPr lang="en-US" sz="1200" dirty="0" err="1"/>
              <a:t>pejabat</a:t>
            </a:r>
            <a:r>
              <a:rPr lang="en-US" sz="1200" dirty="0"/>
              <a:t> </a:t>
            </a:r>
            <a:r>
              <a:rPr lang="en-US" sz="1200" dirty="0" err="1"/>
              <a:t>struktural</a:t>
            </a:r>
            <a:r>
              <a:rPr lang="en-US" sz="1200" dirty="0"/>
              <a:t> di </a:t>
            </a:r>
            <a:r>
              <a:rPr lang="en-US" sz="1200" dirty="0" err="1" smtClean="0"/>
              <a:t>Instansi</a:t>
            </a:r>
            <a:r>
              <a:rPr lang="en-US" sz="1200" dirty="0" smtClean="0"/>
              <a:t>. </a:t>
            </a:r>
            <a:r>
              <a:rPr lang="en-US" sz="1200" dirty="0" err="1"/>
              <a:t>Fungsi</a:t>
            </a:r>
            <a:r>
              <a:rPr lang="en-US" sz="1200" dirty="0"/>
              <a:t> </a:t>
            </a:r>
            <a:r>
              <a:rPr lang="en-US" sz="1200" dirty="0" err="1"/>
              <a:t>menandatangani</a:t>
            </a:r>
            <a:r>
              <a:rPr lang="en-US" sz="1200" dirty="0"/>
              <a:t> </a:t>
            </a:r>
            <a:r>
              <a:rPr lang="en-US" sz="1200" dirty="0" err="1"/>
              <a:t>surat</a:t>
            </a:r>
            <a:r>
              <a:rPr lang="en-US" sz="1200" dirty="0"/>
              <a:t> </a:t>
            </a:r>
            <a:r>
              <a:rPr lang="en-US" sz="1200" dirty="0" err="1"/>
              <a:t>elektronik</a:t>
            </a:r>
            <a:r>
              <a:rPr lang="en-US" sz="1200" dirty="0"/>
              <a:t> (TTE)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menerima</a:t>
            </a:r>
            <a:r>
              <a:rPr lang="en-US" sz="1200" dirty="0"/>
              <a:t> </a:t>
            </a:r>
            <a:r>
              <a:rPr lang="en-US" sz="1200" dirty="0" err="1"/>
              <a:t>surat</a:t>
            </a:r>
            <a:r>
              <a:rPr lang="en-US" sz="1200" dirty="0"/>
              <a:t>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disposisi</a:t>
            </a:r>
            <a:r>
              <a:rPr lang="en-US" dirty="0"/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78390" y="4534835"/>
            <a:ext cx="2292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dirty="0"/>
              <a:t>Untuk pencatat surat yang mempunyai fungsi melakukan pengiriman naskah dinas dan melakukan registrasi naskah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8209263" y="4433490"/>
            <a:ext cx="22928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1200" dirty="0"/>
              <a:t>Untuk seluruh pegawai. Menerima disposisi serta melakukan tindak lanjut terhadap disposisi yang diberikan</a:t>
            </a:r>
            <a:r>
              <a:rPr lang="nn-NO" dirty="0"/>
              <a:t>.</a:t>
            </a:r>
            <a:endParaRPr lang="en-US" dirty="0"/>
          </a:p>
        </p:txBody>
      </p:sp>
      <p:pic>
        <p:nvPicPr>
          <p:cNvPr id="30" name="Picture 29" descr="C:\Users\user\Desktop\a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59" y="6184195"/>
            <a:ext cx="20002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C:\Users\user\Desktop\a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03" y="271933"/>
            <a:ext cx="18478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949966"/>
              </p:ext>
            </p:extLst>
          </p:nvPr>
        </p:nvGraphicFramePr>
        <p:xfrm>
          <a:off x="5096138" y="2214239"/>
          <a:ext cx="165735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5" name="CorelDRAW" r:id="rId7" imgW="4486275" imgH="2790825" progId="CorelDraw.Graphic.10">
                  <p:embed/>
                </p:oleObj>
              </mc:Choice>
              <mc:Fallback>
                <p:oleObj name="CorelDRAW" r:id="rId7" imgW="4486275" imgH="2790825" progId="CorelDraw.Graphic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138" y="2214239"/>
                        <a:ext cx="165735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196142"/>
              </p:ext>
            </p:extLst>
          </p:nvPr>
        </p:nvGraphicFramePr>
        <p:xfrm>
          <a:off x="1503210" y="2214239"/>
          <a:ext cx="165735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6" name="CorelDRAW" r:id="rId8" imgW="4486275" imgH="2790825" progId="CorelDraw.Graphic.10">
                  <p:embed/>
                </p:oleObj>
              </mc:Choice>
              <mc:Fallback>
                <p:oleObj name="CorelDRAW" r:id="rId8" imgW="4486275" imgH="2790825" progId="CorelDraw.Graphic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210" y="2214239"/>
                        <a:ext cx="165735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9D5DB10-C643-4D91-9269-D9B474A85220}"/>
              </a:ext>
            </a:extLst>
          </p:cNvPr>
          <p:cNvGrpSpPr/>
          <p:nvPr/>
        </p:nvGrpSpPr>
        <p:grpSpPr>
          <a:xfrm>
            <a:off x="1907628" y="2024904"/>
            <a:ext cx="8150772" cy="4580848"/>
            <a:chOff x="-548507" y="477868"/>
            <a:chExt cx="11570449" cy="6357177"/>
          </a:xfrm>
        </p:grpSpPr>
        <p:sp>
          <p:nvSpPr>
            <p:cNvPr id="5" name="Freeform: Shape 16">
              <a:extLst>
                <a:ext uri="{FF2B5EF4-FFF2-40B4-BE49-F238E27FC236}">
                  <a16:creationId xmlns="" xmlns:a16="http://schemas.microsoft.com/office/drawing/2014/main" id="{E924885B-C898-4AB7-944C-1DF84D1C5AD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7">
              <a:extLst>
                <a:ext uri="{FF2B5EF4-FFF2-40B4-BE49-F238E27FC236}">
                  <a16:creationId xmlns="" xmlns:a16="http://schemas.microsoft.com/office/drawing/2014/main" id="{092D79D5-236B-49A5-97D8-F933FF1C014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18">
              <a:extLst>
                <a:ext uri="{FF2B5EF4-FFF2-40B4-BE49-F238E27FC236}">
                  <a16:creationId xmlns="" xmlns:a16="http://schemas.microsoft.com/office/drawing/2014/main" id="{CC999FFB-043C-4F50-90E1-CF988B668DB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9">
              <a:extLst>
                <a:ext uri="{FF2B5EF4-FFF2-40B4-BE49-F238E27FC236}">
                  <a16:creationId xmlns="" xmlns:a16="http://schemas.microsoft.com/office/drawing/2014/main" id="{53154D0D-938A-4985-AE6C-FB759D76A87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0">
              <a:extLst>
                <a:ext uri="{FF2B5EF4-FFF2-40B4-BE49-F238E27FC236}">
                  <a16:creationId xmlns="" xmlns:a16="http://schemas.microsoft.com/office/drawing/2014/main" id="{4FDB69B6-87D5-4D6D-AC9A-8DA6B9CC27C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1E0B8F01-EC19-4DCB-8130-22EB5E7DE70C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26">
                <a:extLst>
                  <a:ext uri="{FF2B5EF4-FFF2-40B4-BE49-F238E27FC236}">
                    <a16:creationId xmlns="" xmlns:a16="http://schemas.microsoft.com/office/drawing/2014/main" id="{03FE3FAA-E038-48C8-8D2E-2BBC6403089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27">
                <a:extLst>
                  <a:ext uri="{FF2B5EF4-FFF2-40B4-BE49-F238E27FC236}">
                    <a16:creationId xmlns="" xmlns:a16="http://schemas.microsoft.com/office/drawing/2014/main" id="{372DAB0F-038F-4292-9BAE-F7E85A585DF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F1DC705B-C19A-475B-8CFB-77285FBB2A5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24">
                <a:extLst>
                  <a:ext uri="{FF2B5EF4-FFF2-40B4-BE49-F238E27FC236}">
                    <a16:creationId xmlns="" xmlns:a16="http://schemas.microsoft.com/office/drawing/2014/main" id="{6E8C21D7-DCEA-417A-AC27-F10FD83E348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25">
                <a:extLst>
                  <a:ext uri="{FF2B5EF4-FFF2-40B4-BE49-F238E27FC236}">
                    <a16:creationId xmlns="" xmlns:a16="http://schemas.microsoft.com/office/drawing/2014/main" id="{56B287D0-E2C9-48EF-95EF-B03725180AC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23">
              <a:extLst>
                <a:ext uri="{FF2B5EF4-FFF2-40B4-BE49-F238E27FC236}">
                  <a16:creationId xmlns="" xmlns:a16="http://schemas.microsoft.com/office/drawing/2014/main" id="{7A170727-7D8F-44DC-8BE7-93E955672BE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3484179" y="2506415"/>
            <a:ext cx="5411810" cy="33048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 smtClean="0">
                <a:latin typeface="Arial" pitchFamily="34" charset="0"/>
                <a:cs typeface="Arial" pitchFamily="34" charset="0"/>
              </a:rPr>
              <a:t>Penanganan arsip dinamis dapat dikelola dari awal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 perencanaan/pembuatan naskah/dokumen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id-ID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l-NL" sz="1800" dirty="0" smtClean="0">
                <a:latin typeface="Arial" pitchFamily="34" charset="0"/>
                <a:cs typeface="Arial" pitchFamily="34" charset="0"/>
              </a:rPr>
              <a:t>Memenuhi tuntutan </a:t>
            </a:r>
            <a:r>
              <a:rPr lang="nl-NL" sz="1800" i="1" dirty="0" smtClean="0">
                <a:latin typeface="Arial" pitchFamily="34" charset="0"/>
                <a:cs typeface="Arial" pitchFamily="34" charset="0"/>
              </a:rPr>
              <a:t>top management </a:t>
            </a:r>
            <a:r>
              <a:rPr lang="nl-NL" sz="1800" dirty="0" smtClean="0">
                <a:latin typeface="Arial" pitchFamily="34" charset="0"/>
                <a:cs typeface="Arial" pitchFamily="34" charset="0"/>
              </a:rPr>
              <a:t>akan kecepatan dan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 ketepatan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informasi</a:t>
            </a:r>
            <a:endParaRPr lang="id-ID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id-ID" sz="1800" dirty="0" smtClean="0">
                <a:latin typeface="Arial" pitchFamily="34" charset="0"/>
                <a:cs typeface="Arial" pitchFamily="34" charset="0"/>
              </a:rPr>
              <a:t>Memudahkan aksesibilitas dan menjamin akuntabilitas.</a:t>
            </a:r>
          </a:p>
          <a:p>
            <a:r>
              <a:rPr lang="id-ID" sz="1800" dirty="0" smtClean="0">
                <a:latin typeface="Arial" pitchFamily="34" charset="0"/>
                <a:cs typeface="Arial" pitchFamily="34" charset="0"/>
              </a:rPr>
              <a:t>Menuju </a:t>
            </a:r>
            <a:r>
              <a:rPr lang="id-ID" sz="1800" i="1" dirty="0" smtClean="0">
                <a:latin typeface="Arial" pitchFamily="34" charset="0"/>
                <a:cs typeface="Arial" pitchFamily="34" charset="0"/>
              </a:rPr>
              <a:t>paperless society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dan menghemat ruangan/sarana prasarana (dari gedung ke server) &gt; ramah lingkungan.</a:t>
            </a:r>
          </a:p>
          <a:p>
            <a:pPr algn="just"/>
            <a:r>
              <a:rPr lang="id-ID" sz="1800" dirty="0" smtClean="0">
                <a:latin typeface="Arial" pitchFamily="34" charset="0"/>
                <a:cs typeface="Arial" pitchFamily="34" charset="0"/>
              </a:rPr>
              <a:t>Meningkatkan pelayanan umum/</a:t>
            </a:r>
            <a:r>
              <a:rPr lang="id-ID" sz="1800" i="1" dirty="0" smtClean="0">
                <a:latin typeface="Arial" pitchFamily="34" charset="0"/>
                <a:cs typeface="Arial" pitchFamily="34" charset="0"/>
              </a:rPr>
              <a:t>public service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9" name="그룹 4">
            <a:extLst>
              <a:ext uri="{FF2B5EF4-FFF2-40B4-BE49-F238E27FC236}">
                <a16:creationId xmlns="" xmlns:a16="http://schemas.microsoft.com/office/drawing/2014/main" id="{3BF3796F-A5F7-4EDC-B144-6A0732630A7C}"/>
              </a:ext>
            </a:extLst>
          </p:cNvPr>
          <p:cNvGrpSpPr/>
          <p:nvPr/>
        </p:nvGrpSpPr>
        <p:grpSpPr>
          <a:xfrm>
            <a:off x="1641116" y="426723"/>
            <a:ext cx="8732593" cy="1501826"/>
            <a:chOff x="919228" y="3823327"/>
            <a:chExt cx="2292846" cy="2213593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93738039-3089-4420-8854-BE1A976F2797}"/>
                </a:ext>
              </a:extLst>
            </p:cNvPr>
            <p:cNvSpPr/>
            <p:nvPr userDrawn="1"/>
          </p:nvSpPr>
          <p:spPr>
            <a:xfrm>
              <a:off x="919228" y="3823327"/>
              <a:ext cx="2292846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95DC914D-08B3-4B0D-9CA0-6F86CB424878}"/>
                </a:ext>
              </a:extLst>
            </p:cNvPr>
            <p:cNvSpPr/>
            <p:nvPr userDrawn="1"/>
          </p:nvSpPr>
          <p:spPr>
            <a:xfrm>
              <a:off x="919228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2F77D19-650D-4C17-8114-3CC5905DC5A9}"/>
                </a:ext>
              </a:extLst>
            </p:cNvPr>
            <p:cNvSpPr/>
            <p:nvPr userDrawn="1"/>
          </p:nvSpPr>
          <p:spPr>
            <a:xfrm>
              <a:off x="919228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762001" y="830325"/>
            <a:ext cx="10911417" cy="10509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d-ID" sz="2800" dirty="0" smtClean="0">
                <a:latin typeface="Agency FB" panose="020B0503020202020204" pitchFamily="34" charset="0"/>
                <a:cs typeface="Arial" charset="0"/>
              </a:rPr>
              <a:t>MANFAAT </a:t>
            </a:r>
            <a:r>
              <a:rPr lang="en-US" sz="2800" dirty="0" smtClean="0">
                <a:latin typeface="Agency FB" panose="020B0503020202020204" pitchFamily="34" charset="0"/>
                <a:cs typeface="Arial" charset="0"/>
              </a:rPr>
              <a:t>TEKNOLOGI INFORMASI</a:t>
            </a:r>
          </a:p>
          <a:p>
            <a:pPr algn="ctr">
              <a:defRPr/>
            </a:pPr>
            <a:r>
              <a:rPr lang="en-US" sz="2800" dirty="0" smtClean="0">
                <a:latin typeface="Agency FB" panose="020B0503020202020204" pitchFamily="34" charset="0"/>
                <a:cs typeface="Arial" charset="0"/>
              </a:rPr>
              <a:t>DALAM PENGELOLAAN ARSIP </a:t>
            </a:r>
            <a:br>
              <a:rPr lang="en-US" sz="2800" dirty="0" smtClean="0">
                <a:latin typeface="Agency FB" panose="020B0503020202020204" pitchFamily="34" charset="0"/>
                <a:cs typeface="Arial" charset="0"/>
              </a:rPr>
            </a:br>
            <a:endParaRPr lang="id-ID" sz="2800" dirty="0" smtClean="0">
              <a:latin typeface="Agency FB" panose="020B05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315</Words>
  <Application>Microsoft Office PowerPoint</Application>
  <PresentationFormat>Custom</PresentationFormat>
  <Paragraphs>71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Cover and End Slide Master</vt:lpstr>
      <vt:lpstr>Contents Slide Master</vt:lpstr>
      <vt:lpstr>Section Break Slide Master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157</cp:revision>
  <dcterms:created xsi:type="dcterms:W3CDTF">2020-01-20T05:08:25Z</dcterms:created>
  <dcterms:modified xsi:type="dcterms:W3CDTF">2021-11-02T02:50:49Z</dcterms:modified>
</cp:coreProperties>
</file>